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0"/>
  </p:notesMasterIdLst>
  <p:sldIdLst>
    <p:sldId id="256" r:id="rId5"/>
    <p:sldId id="298" r:id="rId6"/>
    <p:sldId id="285" r:id="rId7"/>
    <p:sldId id="306" r:id="rId8"/>
    <p:sldId id="305" r:id="rId9"/>
    <p:sldId id="423" r:id="rId10"/>
    <p:sldId id="286" r:id="rId11"/>
    <p:sldId id="415" r:id="rId12"/>
    <p:sldId id="421" r:id="rId13"/>
    <p:sldId id="420" r:id="rId14"/>
    <p:sldId id="424" r:id="rId15"/>
    <p:sldId id="291" r:id="rId16"/>
    <p:sldId id="304" r:id="rId17"/>
    <p:sldId id="303" r:id="rId18"/>
    <p:sldId id="287" r:id="rId19"/>
    <p:sldId id="425" r:id="rId20"/>
    <p:sldId id="426" r:id="rId21"/>
    <p:sldId id="262" r:id="rId22"/>
    <p:sldId id="418" r:id="rId23"/>
    <p:sldId id="269" r:id="rId24"/>
    <p:sldId id="258" r:id="rId25"/>
    <p:sldId id="270" r:id="rId26"/>
    <p:sldId id="257" r:id="rId27"/>
    <p:sldId id="271" r:id="rId28"/>
    <p:sldId id="283" r:id="rId29"/>
    <p:sldId id="277" r:id="rId30"/>
    <p:sldId id="280" r:id="rId31"/>
    <p:sldId id="273" r:id="rId32"/>
    <p:sldId id="274" r:id="rId33"/>
    <p:sldId id="284" r:id="rId34"/>
    <p:sldId id="263" r:id="rId35"/>
    <p:sldId id="264" r:id="rId36"/>
    <p:sldId id="265" r:id="rId37"/>
    <p:sldId id="266"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C733A9-9B36-4D47-B220-7D29ACEAC26D}">
          <p14:sldIdLst>
            <p14:sldId id="256"/>
            <p14:sldId id="298"/>
            <p14:sldId id="285"/>
            <p14:sldId id="306"/>
            <p14:sldId id="305"/>
            <p14:sldId id="423"/>
            <p14:sldId id="286"/>
            <p14:sldId id="415"/>
            <p14:sldId id="421"/>
            <p14:sldId id="420"/>
            <p14:sldId id="424"/>
            <p14:sldId id="291"/>
            <p14:sldId id="304"/>
            <p14:sldId id="303"/>
            <p14:sldId id="287"/>
            <p14:sldId id="425"/>
            <p14:sldId id="426"/>
          </p14:sldIdLst>
        </p14:section>
        <p14:section name="Backup Slides" id="{D2EA30EA-0BC0-4C37-A8F8-2B41D5EE3350}">
          <p14:sldIdLst>
            <p14:sldId id="262"/>
            <p14:sldId id="418"/>
            <p14:sldId id="269"/>
          </p14:sldIdLst>
        </p14:section>
        <p14:section name="Style Guide" id="{F10F3CE5-E087-40FD-B0AE-505C952C1029}">
          <p14:sldIdLst>
            <p14:sldId id="258"/>
            <p14:sldId id="270"/>
            <p14:sldId id="257"/>
            <p14:sldId id="271"/>
            <p14:sldId id="283"/>
          </p14:sldIdLst>
        </p14:section>
        <p14:section name="Color" id="{A858D5E6-64D0-44B6-B164-CF3066AA9C92}">
          <p14:sldIdLst>
            <p14:sldId id="277"/>
            <p14:sldId id="280"/>
            <p14:sldId id="273"/>
            <p14:sldId id="274"/>
          </p14:sldIdLst>
        </p14:section>
        <p14:section name="Layout Tools" id="{99E384DF-C69A-47D7-8514-CCBFF33F9E01}">
          <p14:sldIdLst>
            <p14:sldId id="284"/>
            <p14:sldId id="263"/>
            <p14:sldId id="264"/>
            <p14:sldId id="265"/>
            <p14:sldId id="266"/>
            <p14:sldId id="26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82F40"/>
    <a:srgbClr val="682860"/>
    <a:srgbClr val="EE7624"/>
    <a:srgbClr val="1B5633"/>
    <a:srgbClr val="CEB88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EA739-82C5-4709-965C-0D0F27EF7500}" v="788" dt="2023-10-19T15:33:56.786"/>
    <p1510:client id="{1A710E6E-2EC0-4C83-B986-1D7349B5F8EF}" v="70" dt="2023-10-19T15:34:34.087"/>
    <p1510:client id="{2BDD3A56-7A95-48FA-A44A-D0292523EFB6}" v="2" dt="2023-10-20T13:27:20.811"/>
    <p1510:client id="{4ECB5228-2017-47C9-A320-85F5A2322CF1}" v="16" dt="2023-10-20T14:14:48.079"/>
    <p1510:client id="{53BC1A75-F043-4501-9DC5-44E1D9D7ED41}" v="4" dt="2023-10-20T13:55:09.869"/>
    <p1510:client id="{6F5231F2-93AD-4112-86DC-619BEC3074AE}" v="3626" dt="2023-10-20T14:16:26.696"/>
    <p1510:client id="{977D1BA1-B670-415D-B32B-B62D8F25A0F7}" v="647" vWet="649" dt="2023-10-20T13:30:58.708"/>
    <p1510:client id="{9F929F6C-B81B-46E5-81FA-6964C5F38C94}" v="3" dt="2023-10-20T13:28:49.233"/>
    <p1510:client id="{A42539C7-6470-4E5E-9C6D-5903E0222596}" v="10" dt="2023-10-20T13:54:10.256"/>
    <p1510:client id="{D0D9F3AD-2021-4D89-AF5A-0C385753708E}" v="15" dt="2023-10-19T16:39:14.635"/>
    <p1510:client id="{D39D03B5-E19C-4D8D-BE93-3EB619E28B81}" v="22" dt="2023-10-19T16:37:28.104"/>
    <p1510:client id="{DAD3E84C-2C17-C656-BD5B-1AB300C2399A}" v="47" dt="2023-12-01T00:31:02.644"/>
    <p1510:client id="{F4A8316A-3F2D-4EF9-8A75-F878D3ED5742}" v="29" dt="2023-10-20T13:24:14.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don Hicks" userId="S::lch21c@fsu.edu::38d5eaf9-14e7-4d24-a7cb-fb9b0319ef25" providerId="AD" clId="Web-{2BDD3A56-7A95-48FA-A44A-D0292523EFB6}"/>
    <pc:docChg chg="sldOrd">
      <pc:chgData name="Landon Hicks" userId="S::lch21c@fsu.edu::38d5eaf9-14e7-4d24-a7cb-fb9b0319ef25" providerId="AD" clId="Web-{2BDD3A56-7A95-48FA-A44A-D0292523EFB6}" dt="2023-10-20T13:27:20.811" v="1"/>
      <pc:docMkLst>
        <pc:docMk/>
      </pc:docMkLst>
      <pc:sldChg chg="ord">
        <pc:chgData name="Landon Hicks" userId="S::lch21c@fsu.edu::38d5eaf9-14e7-4d24-a7cb-fb9b0319ef25" providerId="AD" clId="Web-{2BDD3A56-7A95-48FA-A44A-D0292523EFB6}" dt="2023-10-20T13:27:20.811" v="1"/>
        <pc:sldMkLst>
          <pc:docMk/>
          <pc:sldMk cId="488225679" sldId="286"/>
        </pc:sldMkLst>
      </pc:sldChg>
    </pc:docChg>
  </pc:docChgLst>
  <pc:docChgLst>
    <pc:chgData name="Nicholas Billmire" userId="S::nb21k@fsu.edu::ba209ff4-84db-4615-a6f1-847020beafdd" providerId="AD" clId="Web-{2D83678A-F063-4561-9FB6-36EEACD6DB9C}"/>
    <pc:docChg chg="modSld">
      <pc:chgData name="Nicholas Billmire" userId="S::nb21k@fsu.edu::ba209ff4-84db-4615-a6f1-847020beafdd" providerId="AD" clId="Web-{2D83678A-F063-4561-9FB6-36EEACD6DB9C}" dt="2023-10-18T21:18:35.711" v="54" actId="20577"/>
      <pc:docMkLst>
        <pc:docMk/>
      </pc:docMkLst>
      <pc:sldChg chg="modSp">
        <pc:chgData name="Nicholas Billmire" userId="S::nb21k@fsu.edu::ba209ff4-84db-4615-a6f1-847020beafdd" providerId="AD" clId="Web-{2D83678A-F063-4561-9FB6-36EEACD6DB9C}" dt="2023-10-18T21:18:35.711" v="54" actId="20577"/>
        <pc:sldMkLst>
          <pc:docMk/>
          <pc:sldMk cId="3916214076" sldId="286"/>
        </pc:sldMkLst>
        <pc:spChg chg="mod">
          <ac:chgData name="Nicholas Billmire" userId="S::nb21k@fsu.edu::ba209ff4-84db-4615-a6f1-847020beafdd" providerId="AD" clId="Web-{2D83678A-F063-4561-9FB6-36EEACD6DB9C}" dt="2023-10-18T21:18:35.711" v="54" actId="20577"/>
          <ac:spMkLst>
            <pc:docMk/>
            <pc:sldMk cId="3916214076" sldId="286"/>
            <ac:spMk id="2" creationId="{8C27A43C-76A3-2A59-DA87-966B6AAB78E3}"/>
          </ac:spMkLst>
        </pc:spChg>
      </pc:sldChg>
    </pc:docChg>
  </pc:docChgLst>
  <pc:docChgLst>
    <pc:chgData name="Dallas Toth" userId="S::drt19b@fsu.edu::2608c9da-300a-44ee-ac7c-46d283d70db1" providerId="AD" clId="Web-{9F929F6C-B81B-46E5-81FA-6964C5F38C94}"/>
    <pc:docChg chg="sldOrd">
      <pc:chgData name="Dallas Toth" userId="S::drt19b@fsu.edu::2608c9da-300a-44ee-ac7c-46d283d70db1" providerId="AD" clId="Web-{9F929F6C-B81B-46E5-81FA-6964C5F38C94}" dt="2023-10-20T13:28:49.233" v="2"/>
      <pc:docMkLst>
        <pc:docMk/>
      </pc:docMkLst>
      <pc:sldChg chg="ord">
        <pc:chgData name="Dallas Toth" userId="S::drt19b@fsu.edu::2608c9da-300a-44ee-ac7c-46d283d70db1" providerId="AD" clId="Web-{9F929F6C-B81B-46E5-81FA-6964C5F38C94}" dt="2023-10-20T13:28:49.233" v="2"/>
        <pc:sldMkLst>
          <pc:docMk/>
          <pc:sldMk cId="1459907429" sldId="304"/>
        </pc:sldMkLst>
      </pc:sldChg>
    </pc:docChg>
  </pc:docChgLst>
  <pc:docChgLst>
    <pc:chgData name="Landon Hicks" userId="S::lch21c@fsu.edu::38d5eaf9-14e7-4d24-a7cb-fb9b0319ef25" providerId="AD" clId="Web-{5C6FFFC7-8D57-4921-90D0-F0C9294DFB48}"/>
    <pc:docChg chg="modSld">
      <pc:chgData name="Landon Hicks" userId="S::lch21c@fsu.edu::38d5eaf9-14e7-4d24-a7cb-fb9b0319ef25" providerId="AD" clId="Web-{5C6FFFC7-8D57-4921-90D0-F0C9294DFB48}" dt="2023-10-19T13:27:04.040" v="2" actId="20577"/>
      <pc:docMkLst>
        <pc:docMk/>
      </pc:docMkLst>
      <pc:sldChg chg="modSp">
        <pc:chgData name="Landon Hicks" userId="S::lch21c@fsu.edu::38d5eaf9-14e7-4d24-a7cb-fb9b0319ef25" providerId="AD" clId="Web-{5C6FFFC7-8D57-4921-90D0-F0C9294DFB48}" dt="2023-10-19T13:27:04.040" v="2" actId="20577"/>
        <pc:sldMkLst>
          <pc:docMk/>
          <pc:sldMk cId="3030336407" sldId="305"/>
        </pc:sldMkLst>
        <pc:spChg chg="mod">
          <ac:chgData name="Landon Hicks" userId="S::lch21c@fsu.edu::38d5eaf9-14e7-4d24-a7cb-fb9b0319ef25" providerId="AD" clId="Web-{5C6FFFC7-8D57-4921-90D0-F0C9294DFB48}" dt="2023-10-19T13:27:04.040" v="2" actId="20577"/>
          <ac:spMkLst>
            <pc:docMk/>
            <pc:sldMk cId="3030336407" sldId="305"/>
            <ac:spMk id="2" creationId="{5CFB8CB2-D9A8-EAF5-A61E-F22A198015D4}"/>
          </ac:spMkLst>
        </pc:spChg>
      </pc:sldChg>
      <pc:sldChg chg="modSp">
        <pc:chgData name="Landon Hicks" userId="S::lch21c@fsu.edu::38d5eaf9-14e7-4d24-a7cb-fb9b0319ef25" providerId="AD" clId="Web-{5C6FFFC7-8D57-4921-90D0-F0C9294DFB48}" dt="2023-10-19T13:23:52.214" v="1" actId="20577"/>
        <pc:sldMkLst>
          <pc:docMk/>
          <pc:sldMk cId="2212662802" sldId="306"/>
        </pc:sldMkLst>
        <pc:spChg chg="mod">
          <ac:chgData name="Landon Hicks" userId="S::lch21c@fsu.edu::38d5eaf9-14e7-4d24-a7cb-fb9b0319ef25" providerId="AD" clId="Web-{5C6FFFC7-8D57-4921-90D0-F0C9294DFB48}" dt="2023-10-19T13:23:52.214" v="1" actId="20577"/>
          <ac:spMkLst>
            <pc:docMk/>
            <pc:sldMk cId="2212662802" sldId="306"/>
            <ac:spMk id="2" creationId="{5CFB8CB2-D9A8-EAF5-A61E-F22A198015D4}"/>
          </ac:spMkLst>
        </pc:spChg>
      </pc:sldChg>
    </pc:docChg>
  </pc:docChgLst>
  <pc:docChgLst>
    <pc:chgData name="Nicholas Billmire" userId="S::nb21k@fsu.edu::ba209ff4-84db-4615-a6f1-847020beafdd" providerId="AD" clId="Web-{DAD3E84C-2C17-C656-BD5B-1AB300C2399A}"/>
    <pc:docChg chg="modSld">
      <pc:chgData name="Nicholas Billmire" userId="S::nb21k@fsu.edu::ba209ff4-84db-4615-a6f1-847020beafdd" providerId="AD" clId="Web-{DAD3E84C-2C17-C656-BD5B-1AB300C2399A}" dt="2023-12-01T00:31:02.644" v="45" actId="1076"/>
      <pc:docMkLst>
        <pc:docMk/>
      </pc:docMkLst>
      <pc:sldChg chg="modSp">
        <pc:chgData name="Nicholas Billmire" userId="S::nb21k@fsu.edu::ba209ff4-84db-4615-a6f1-847020beafdd" providerId="AD" clId="Web-{DAD3E84C-2C17-C656-BD5B-1AB300C2399A}" dt="2023-12-01T00:31:02.644" v="45" actId="1076"/>
        <pc:sldMkLst>
          <pc:docMk/>
          <pc:sldMk cId="2066863649" sldId="256"/>
        </pc:sldMkLst>
        <pc:spChg chg="mod">
          <ac:chgData name="Nicholas Billmire" userId="S::nb21k@fsu.edu::ba209ff4-84db-4615-a6f1-847020beafdd" providerId="AD" clId="Web-{DAD3E84C-2C17-C656-BD5B-1AB300C2399A}" dt="2023-12-01T00:31:02.644" v="45" actId="1076"/>
          <ac:spMkLst>
            <pc:docMk/>
            <pc:sldMk cId="2066863649" sldId="256"/>
            <ac:spMk id="5" creationId="{4790E275-35BA-DEDB-5AA0-E3ED05143D2E}"/>
          </ac:spMkLst>
        </pc:spChg>
        <pc:spChg chg="mod">
          <ac:chgData name="Nicholas Billmire" userId="S::nb21k@fsu.edu::ba209ff4-84db-4615-a6f1-847020beafdd" providerId="AD" clId="Web-{DAD3E84C-2C17-C656-BD5B-1AB300C2399A}" dt="2023-12-01T00:30:17.845" v="33" actId="1076"/>
          <ac:spMkLst>
            <pc:docMk/>
            <pc:sldMk cId="2066863649" sldId="256"/>
            <ac:spMk id="6" creationId="{1A98657A-6FD2-A346-6456-FE7CA89F9095}"/>
          </ac:spMkLst>
        </pc:spChg>
      </pc:sldChg>
    </pc:docChg>
  </pc:docChgLst>
  <pc:docChgLst>
    <pc:chgData name="Austin Roberts" userId="S::akr20a@fsu.edu::7b1b4fc4-a06b-466c-a4f7-d9ef7a2eff23" providerId="AD" clId="Web-{1A710E6E-2EC0-4C83-B986-1D7349B5F8EF}"/>
    <pc:docChg chg="modSld">
      <pc:chgData name="Austin Roberts" userId="S::akr20a@fsu.edu::7b1b4fc4-a06b-466c-a4f7-d9ef7a2eff23" providerId="AD" clId="Web-{1A710E6E-2EC0-4C83-B986-1D7349B5F8EF}" dt="2023-10-19T15:34:34.087" v="57" actId="20577"/>
      <pc:docMkLst>
        <pc:docMk/>
      </pc:docMkLst>
      <pc:sldChg chg="modSp">
        <pc:chgData name="Austin Roberts" userId="S::akr20a@fsu.edu::7b1b4fc4-a06b-466c-a4f7-d9ef7a2eff23" providerId="AD" clId="Web-{1A710E6E-2EC0-4C83-B986-1D7349B5F8EF}" dt="2023-10-19T15:14:15.361" v="46" actId="20577"/>
        <pc:sldMkLst>
          <pc:docMk/>
          <pc:sldMk cId="2066863649" sldId="256"/>
        </pc:sldMkLst>
        <pc:spChg chg="mod">
          <ac:chgData name="Austin Roberts" userId="S::akr20a@fsu.edu::7b1b4fc4-a06b-466c-a4f7-d9ef7a2eff23" providerId="AD" clId="Web-{1A710E6E-2EC0-4C83-B986-1D7349B5F8EF}" dt="2023-10-19T15:14:15.361" v="46" actId="20577"/>
          <ac:spMkLst>
            <pc:docMk/>
            <pc:sldMk cId="2066863649" sldId="256"/>
            <ac:spMk id="6" creationId="{1A98657A-6FD2-A346-6456-FE7CA89F9095}"/>
          </ac:spMkLst>
        </pc:spChg>
      </pc:sldChg>
      <pc:sldChg chg="modSp">
        <pc:chgData name="Austin Roberts" userId="S::akr20a@fsu.edu::7b1b4fc4-a06b-466c-a4f7-d9ef7a2eff23" providerId="AD" clId="Web-{1A710E6E-2EC0-4C83-B986-1D7349B5F8EF}" dt="2023-10-19T15:34:34.087" v="57" actId="20577"/>
        <pc:sldMkLst>
          <pc:docMk/>
          <pc:sldMk cId="1435836096" sldId="285"/>
        </pc:sldMkLst>
        <pc:spChg chg="mod">
          <ac:chgData name="Austin Roberts" userId="S::akr20a@fsu.edu::7b1b4fc4-a06b-466c-a4f7-d9ef7a2eff23" providerId="AD" clId="Web-{1A710E6E-2EC0-4C83-B986-1D7349B5F8EF}" dt="2023-10-19T15:34:34.087" v="57" actId="20577"/>
          <ac:spMkLst>
            <pc:docMk/>
            <pc:sldMk cId="1435836096" sldId="285"/>
            <ac:spMk id="8" creationId="{5087AC13-F052-DD31-E7A6-F3D72245A2B9}"/>
          </ac:spMkLst>
        </pc:spChg>
        <pc:spChg chg="mod">
          <ac:chgData name="Austin Roberts" userId="S::akr20a@fsu.edu::7b1b4fc4-a06b-466c-a4f7-d9ef7a2eff23" providerId="AD" clId="Web-{1A710E6E-2EC0-4C83-B986-1D7349B5F8EF}" dt="2023-10-19T15:34:29.775" v="54" actId="20577"/>
          <ac:spMkLst>
            <pc:docMk/>
            <pc:sldMk cId="1435836096" sldId="285"/>
            <ac:spMk id="9" creationId="{75BDC672-E2EE-263F-A601-3758F594C682}"/>
          </ac:spMkLst>
        </pc:spChg>
      </pc:sldChg>
      <pc:sldChg chg="modSp">
        <pc:chgData name="Austin Roberts" userId="S::akr20a@fsu.edu::7b1b4fc4-a06b-466c-a4f7-d9ef7a2eff23" providerId="AD" clId="Web-{1A710E6E-2EC0-4C83-B986-1D7349B5F8EF}" dt="2023-10-19T15:11:28.355" v="39" actId="20577"/>
        <pc:sldMkLst>
          <pc:docMk/>
          <pc:sldMk cId="3030336407" sldId="305"/>
        </pc:sldMkLst>
        <pc:spChg chg="mod">
          <ac:chgData name="Austin Roberts" userId="S::akr20a@fsu.edu::7b1b4fc4-a06b-466c-a4f7-d9ef7a2eff23" providerId="AD" clId="Web-{1A710E6E-2EC0-4C83-B986-1D7349B5F8EF}" dt="2023-10-19T15:11:28.355" v="39" actId="20577"/>
          <ac:spMkLst>
            <pc:docMk/>
            <pc:sldMk cId="3030336407" sldId="305"/>
            <ac:spMk id="2" creationId="{5CFB8CB2-D9A8-EAF5-A61E-F22A198015D4}"/>
          </ac:spMkLst>
        </pc:spChg>
      </pc:sldChg>
    </pc:docChg>
  </pc:docChgLst>
  <pc:docChgLst>
    <pc:chgData name="Austin Roberts" userId="7b1b4fc4-a06b-466c-a4f7-d9ef7a2eff23" providerId="ADAL" clId="{977D1BA1-B670-415D-B32B-B62D8F25A0F7}"/>
    <pc:docChg chg="undo custSel modSld">
      <pc:chgData name="Austin Roberts" userId="7b1b4fc4-a06b-466c-a4f7-d9ef7a2eff23" providerId="ADAL" clId="{977D1BA1-B670-415D-B32B-B62D8F25A0F7}" dt="2023-10-20T01:16:31.715" v="610" actId="18131"/>
      <pc:docMkLst>
        <pc:docMk/>
      </pc:docMkLst>
      <pc:sldChg chg="modSp mod">
        <pc:chgData name="Austin Roberts" userId="7b1b4fc4-a06b-466c-a4f7-d9ef7a2eff23" providerId="ADAL" clId="{977D1BA1-B670-415D-B32B-B62D8F25A0F7}" dt="2023-10-18T21:28:06.085" v="548" actId="403"/>
        <pc:sldMkLst>
          <pc:docMk/>
          <pc:sldMk cId="1435836096" sldId="285"/>
        </pc:sldMkLst>
        <pc:spChg chg="mod">
          <ac:chgData name="Austin Roberts" userId="7b1b4fc4-a06b-466c-a4f7-d9ef7a2eff23" providerId="ADAL" clId="{977D1BA1-B670-415D-B32B-B62D8F25A0F7}" dt="2023-10-18T21:28:06.085" v="548" actId="403"/>
          <ac:spMkLst>
            <pc:docMk/>
            <pc:sldMk cId="1435836096" sldId="285"/>
            <ac:spMk id="8" creationId="{5087AC13-F052-DD31-E7A6-F3D72245A2B9}"/>
          </ac:spMkLst>
        </pc:spChg>
      </pc:sldChg>
      <pc:sldChg chg="addSp delSp modSp mod">
        <pc:chgData name="Austin Roberts" userId="7b1b4fc4-a06b-466c-a4f7-d9ef7a2eff23" providerId="ADAL" clId="{977D1BA1-B670-415D-B32B-B62D8F25A0F7}" dt="2023-10-20T01:16:31.715" v="610" actId="18131"/>
        <pc:sldMkLst>
          <pc:docMk/>
          <pc:sldMk cId="2597286186" sldId="298"/>
        </pc:sldMkLst>
        <pc:spChg chg="del mod">
          <ac:chgData name="Austin Roberts" userId="7b1b4fc4-a06b-466c-a4f7-d9ef7a2eff23" providerId="ADAL" clId="{977D1BA1-B670-415D-B32B-B62D8F25A0F7}" dt="2023-10-18T20:22:10.277" v="19" actId="478"/>
          <ac:spMkLst>
            <pc:docMk/>
            <pc:sldMk cId="2597286186" sldId="298"/>
            <ac:spMk id="2" creationId="{24C5234D-27DD-11DB-1178-0669BF9A989B}"/>
          </ac:spMkLst>
        </pc:spChg>
        <pc:spChg chg="add del mod">
          <ac:chgData name="Austin Roberts" userId="7b1b4fc4-a06b-466c-a4f7-d9ef7a2eff23" providerId="ADAL" clId="{977D1BA1-B670-415D-B32B-B62D8F25A0F7}" dt="2023-10-18T20:22:13.880" v="20" actId="478"/>
          <ac:spMkLst>
            <pc:docMk/>
            <pc:sldMk cId="2597286186" sldId="298"/>
            <ac:spMk id="11" creationId="{ECECDFA3-4B83-B8DC-6F71-724FEB4E224F}"/>
          </ac:spMkLst>
        </pc:spChg>
        <pc:spChg chg="mod">
          <ac:chgData name="Austin Roberts" userId="7b1b4fc4-a06b-466c-a4f7-d9ef7a2eff23" providerId="ADAL" clId="{977D1BA1-B670-415D-B32B-B62D8F25A0F7}" dt="2023-10-18T21:41:40.906" v="553" actId="403"/>
          <ac:spMkLst>
            <pc:docMk/>
            <pc:sldMk cId="2597286186" sldId="298"/>
            <ac:spMk id="12" creationId="{3EC78A0D-61DA-B3A0-B6F8-56921DB0FE32}"/>
          </ac:spMkLst>
        </pc:spChg>
        <pc:spChg chg="mod">
          <ac:chgData name="Austin Roberts" userId="7b1b4fc4-a06b-466c-a4f7-d9ef7a2eff23" providerId="ADAL" clId="{977D1BA1-B670-415D-B32B-B62D8F25A0F7}" dt="2023-10-18T21:31:24.391" v="549" actId="114"/>
          <ac:spMkLst>
            <pc:docMk/>
            <pc:sldMk cId="2597286186" sldId="298"/>
            <ac:spMk id="13" creationId="{83A93270-954A-B908-3842-ABBFE001A6B1}"/>
          </ac:spMkLst>
        </pc:spChg>
        <pc:picChg chg="mod modCrop">
          <ac:chgData name="Austin Roberts" userId="7b1b4fc4-a06b-466c-a4f7-d9ef7a2eff23" providerId="ADAL" clId="{977D1BA1-B670-415D-B32B-B62D8F25A0F7}" dt="2023-10-20T01:16:31.715" v="610" actId="18131"/>
          <ac:picMkLst>
            <pc:docMk/>
            <pc:sldMk cId="2597286186" sldId="298"/>
            <ac:picMk id="2" creationId="{F7DEAB98-41F7-5472-9A99-D916B8A2A293}"/>
          </ac:picMkLst>
        </pc:picChg>
        <pc:picChg chg="mod">
          <ac:chgData name="Austin Roberts" userId="7b1b4fc4-a06b-466c-a4f7-d9ef7a2eff23" providerId="ADAL" clId="{977D1BA1-B670-415D-B32B-B62D8F25A0F7}" dt="2023-10-18T20:22:19.119" v="21" actId="1076"/>
          <ac:picMkLst>
            <pc:docMk/>
            <pc:sldMk cId="2597286186" sldId="298"/>
            <ac:picMk id="6" creationId="{67144A64-B279-FD52-6D68-B977F9613043}"/>
          </ac:picMkLst>
        </pc:picChg>
        <pc:picChg chg="mod">
          <ac:chgData name="Austin Roberts" userId="7b1b4fc4-a06b-466c-a4f7-d9ef7a2eff23" providerId="ADAL" clId="{977D1BA1-B670-415D-B32B-B62D8F25A0F7}" dt="2023-10-18T20:21:46.457" v="11" actId="1076"/>
          <ac:picMkLst>
            <pc:docMk/>
            <pc:sldMk cId="2597286186" sldId="298"/>
            <ac:picMk id="7" creationId="{EF9055A4-D2FF-136D-6FBD-D259A3D66661}"/>
          </ac:picMkLst>
        </pc:picChg>
        <pc:picChg chg="add del mod">
          <ac:chgData name="Austin Roberts" userId="7b1b4fc4-a06b-466c-a4f7-d9ef7a2eff23" providerId="ADAL" clId="{977D1BA1-B670-415D-B32B-B62D8F25A0F7}" dt="2023-10-20T01:16:09.945" v="606" actId="478"/>
          <ac:picMkLst>
            <pc:docMk/>
            <pc:sldMk cId="2597286186" sldId="298"/>
            <ac:picMk id="8" creationId="{0DB29081-7AD4-F62A-3D1A-50F5FEDDFF58}"/>
          </ac:picMkLst>
        </pc:picChg>
        <pc:picChg chg="add del mod">
          <ac:chgData name="Austin Roberts" userId="7b1b4fc4-a06b-466c-a4f7-d9ef7a2eff23" providerId="ADAL" clId="{977D1BA1-B670-415D-B32B-B62D8F25A0F7}" dt="2023-10-20T01:16:11.886" v="607" actId="478"/>
          <ac:picMkLst>
            <pc:docMk/>
            <pc:sldMk cId="2597286186" sldId="298"/>
            <ac:picMk id="9" creationId="{51933877-F0C7-C7B1-FCE4-5A54A189ACC9}"/>
          </ac:picMkLst>
        </pc:picChg>
      </pc:sldChg>
      <pc:sldChg chg="modSp mod">
        <pc:chgData name="Austin Roberts" userId="7b1b4fc4-a06b-466c-a4f7-d9ef7a2eff23" providerId="ADAL" clId="{977D1BA1-B670-415D-B32B-B62D8F25A0F7}" dt="2023-10-19T22:01:34.617" v="592" actId="14100"/>
        <pc:sldMkLst>
          <pc:docMk/>
          <pc:sldMk cId="3030336407" sldId="305"/>
        </pc:sldMkLst>
        <pc:spChg chg="mod">
          <ac:chgData name="Austin Roberts" userId="7b1b4fc4-a06b-466c-a4f7-d9ef7a2eff23" providerId="ADAL" clId="{977D1BA1-B670-415D-B32B-B62D8F25A0F7}" dt="2023-10-19T22:01:34.617" v="592" actId="14100"/>
          <ac:spMkLst>
            <pc:docMk/>
            <pc:sldMk cId="3030336407" sldId="305"/>
            <ac:spMk id="2" creationId="{5CFB8CB2-D9A8-EAF5-A61E-F22A198015D4}"/>
          </ac:spMkLst>
        </pc:spChg>
        <pc:spChg chg="mod">
          <ac:chgData name="Austin Roberts" userId="7b1b4fc4-a06b-466c-a4f7-d9ef7a2eff23" providerId="ADAL" clId="{977D1BA1-B670-415D-B32B-B62D8F25A0F7}" dt="2023-10-18T20:48:10.996" v="37" actId="20577"/>
          <ac:spMkLst>
            <pc:docMk/>
            <pc:sldMk cId="3030336407" sldId="305"/>
            <ac:spMk id="3" creationId="{42438BCB-8EB6-0660-D9EC-B8DF4CF06A77}"/>
          </ac:spMkLst>
        </pc:spChg>
      </pc:sldChg>
      <pc:sldChg chg="modSp mod">
        <pc:chgData name="Austin Roberts" userId="7b1b4fc4-a06b-466c-a4f7-d9ef7a2eff23" providerId="ADAL" clId="{977D1BA1-B670-415D-B32B-B62D8F25A0F7}" dt="2023-10-19T22:39:46.171" v="605" actId="20577"/>
        <pc:sldMkLst>
          <pc:docMk/>
          <pc:sldMk cId="2212662802" sldId="306"/>
        </pc:sldMkLst>
        <pc:spChg chg="mod">
          <ac:chgData name="Austin Roberts" userId="7b1b4fc4-a06b-466c-a4f7-d9ef7a2eff23" providerId="ADAL" clId="{977D1BA1-B670-415D-B32B-B62D8F25A0F7}" dt="2023-10-19T22:01:51.282" v="598" actId="20577"/>
          <ac:spMkLst>
            <pc:docMk/>
            <pc:sldMk cId="2212662802" sldId="306"/>
            <ac:spMk id="2" creationId="{5CFB8CB2-D9A8-EAF5-A61E-F22A198015D4}"/>
          </ac:spMkLst>
        </pc:spChg>
        <pc:spChg chg="mod">
          <ac:chgData name="Austin Roberts" userId="7b1b4fc4-a06b-466c-a4f7-d9ef7a2eff23" providerId="ADAL" clId="{977D1BA1-B670-415D-B32B-B62D8F25A0F7}" dt="2023-10-18T21:19:29.865" v="501" actId="20577"/>
          <ac:spMkLst>
            <pc:docMk/>
            <pc:sldMk cId="2212662802" sldId="306"/>
            <ac:spMk id="3" creationId="{42438BCB-8EB6-0660-D9EC-B8DF4CF06A77}"/>
          </ac:spMkLst>
        </pc:spChg>
        <pc:spChg chg="mod">
          <ac:chgData name="Austin Roberts" userId="7b1b4fc4-a06b-466c-a4f7-d9ef7a2eff23" providerId="ADAL" clId="{977D1BA1-B670-415D-B32B-B62D8F25A0F7}" dt="2023-10-19T22:39:46.171" v="605" actId="20577"/>
          <ac:spMkLst>
            <pc:docMk/>
            <pc:sldMk cId="2212662802" sldId="306"/>
            <ac:spMk id="5" creationId="{1AB9993F-DCC4-1169-8BC5-F2B7306FE1E3}"/>
          </ac:spMkLst>
        </pc:spChg>
      </pc:sldChg>
      <pc:sldChg chg="modSp mod">
        <pc:chgData name="Austin Roberts" userId="7b1b4fc4-a06b-466c-a4f7-d9ef7a2eff23" providerId="ADAL" clId="{977D1BA1-B670-415D-B32B-B62D8F25A0F7}" dt="2023-10-18T20:43:30.280" v="23" actId="13926"/>
        <pc:sldMkLst>
          <pc:docMk/>
          <pc:sldMk cId="3116440342" sldId="414"/>
        </pc:sldMkLst>
        <pc:spChg chg="mod">
          <ac:chgData name="Austin Roberts" userId="7b1b4fc4-a06b-466c-a4f7-d9ef7a2eff23" providerId="ADAL" clId="{977D1BA1-B670-415D-B32B-B62D8F25A0F7}" dt="2023-10-18T20:43:30.280" v="23" actId="13926"/>
          <ac:spMkLst>
            <pc:docMk/>
            <pc:sldMk cId="3116440342" sldId="414"/>
            <ac:spMk id="2" creationId="{7847D978-346F-4CDA-A5EC-6C08B8F7D834}"/>
          </ac:spMkLst>
        </pc:spChg>
      </pc:sldChg>
      <pc:sldChg chg="modSp mod">
        <pc:chgData name="Austin Roberts" userId="7b1b4fc4-a06b-466c-a4f7-d9ef7a2eff23" providerId="ADAL" clId="{977D1BA1-B670-415D-B32B-B62D8F25A0F7}" dt="2023-10-19T16:20:19.848" v="578" actId="313"/>
        <pc:sldMkLst>
          <pc:docMk/>
          <pc:sldMk cId="3809505278" sldId="423"/>
        </pc:sldMkLst>
        <pc:spChg chg="mod">
          <ac:chgData name="Austin Roberts" userId="7b1b4fc4-a06b-466c-a4f7-d9ef7a2eff23" providerId="ADAL" clId="{977D1BA1-B670-415D-B32B-B62D8F25A0F7}" dt="2023-10-19T16:16:24.420" v="567" actId="20577"/>
          <ac:spMkLst>
            <pc:docMk/>
            <pc:sldMk cId="3809505278" sldId="423"/>
            <ac:spMk id="27" creationId="{8FAA23EA-FBFF-970E-ADD3-4E509237FD5F}"/>
          </ac:spMkLst>
        </pc:spChg>
        <pc:graphicFrameChg chg="mod">
          <ac:chgData name="Austin Roberts" userId="7b1b4fc4-a06b-466c-a4f7-d9ef7a2eff23" providerId="ADAL" clId="{977D1BA1-B670-415D-B32B-B62D8F25A0F7}" dt="2023-10-19T16:20:19.848" v="578" actId="313"/>
          <ac:graphicFrameMkLst>
            <pc:docMk/>
            <pc:sldMk cId="3809505278" sldId="423"/>
            <ac:graphicFrameMk id="28" creationId="{07954AAA-BFB6-7BC8-4CF5-56174320FC73}"/>
          </ac:graphicFrameMkLst>
        </pc:graphicFrameChg>
      </pc:sldChg>
    </pc:docChg>
  </pc:docChgLst>
  <pc:docChgLst>
    <pc:chgData name="Jada Davis" userId="S::jdd20c@fsu.edu::9495c34c-044b-472c-8ec7-2be4968ce498" providerId="AD" clId="Web-{CAE86431-A091-410B-9D77-17FB3422D600}"/>
    <pc:docChg chg="modSld">
      <pc:chgData name="Jada Davis" userId="S::jdd20c@fsu.edu::9495c34c-044b-472c-8ec7-2be4968ce498" providerId="AD" clId="Web-{CAE86431-A091-410B-9D77-17FB3422D600}" dt="2023-10-18T21:34:43.713" v="19" actId="14100"/>
      <pc:docMkLst>
        <pc:docMk/>
      </pc:docMkLst>
      <pc:sldChg chg="addSp delSp modSp">
        <pc:chgData name="Jada Davis" userId="S::jdd20c@fsu.edu::9495c34c-044b-472c-8ec7-2be4968ce498" providerId="AD" clId="Web-{CAE86431-A091-410B-9D77-17FB3422D600}" dt="2023-10-18T21:30:13.939" v="15" actId="14100"/>
        <pc:sldMkLst>
          <pc:docMk/>
          <pc:sldMk cId="1237514534" sldId="287"/>
        </pc:sldMkLst>
        <pc:spChg chg="del mod">
          <ac:chgData name="Jada Davis" userId="S::jdd20c@fsu.edu::9495c34c-044b-472c-8ec7-2be4968ce498" providerId="AD" clId="Web-{CAE86431-A091-410B-9D77-17FB3422D600}" dt="2023-10-18T21:29:21.672" v="8"/>
          <ac:spMkLst>
            <pc:docMk/>
            <pc:sldMk cId="1237514534" sldId="287"/>
            <ac:spMk id="2" creationId="{AE39E1E5-FB9A-9C1D-EC23-2167B75065CE}"/>
          </ac:spMkLst>
        </pc:spChg>
        <pc:spChg chg="del">
          <ac:chgData name="Jada Davis" userId="S::jdd20c@fsu.edu::9495c34c-044b-472c-8ec7-2be4968ce498" providerId="AD" clId="Web-{CAE86431-A091-410B-9D77-17FB3422D600}" dt="2023-10-18T21:29:58.126" v="14"/>
          <ac:spMkLst>
            <pc:docMk/>
            <pc:sldMk cId="1237514534" sldId="287"/>
            <ac:spMk id="3" creationId="{DF6810B9-B8F4-2F51-3F2F-1E57BFA963D8}"/>
          </ac:spMkLst>
        </pc:spChg>
        <pc:spChg chg="mod">
          <ac:chgData name="Jada Davis" userId="S::jdd20c@fsu.edu::9495c34c-044b-472c-8ec7-2be4968ce498" providerId="AD" clId="Web-{CAE86431-A091-410B-9D77-17FB3422D600}" dt="2023-10-18T21:29:58.126" v="14"/>
          <ac:spMkLst>
            <pc:docMk/>
            <pc:sldMk cId="1237514534" sldId="287"/>
            <ac:spMk id="4" creationId="{6B4821C8-19E4-1A74-B6E0-6D005B220ED1}"/>
          </ac:spMkLst>
        </pc:spChg>
        <pc:spChg chg="mod">
          <ac:chgData name="Jada Davis" userId="S::jdd20c@fsu.edu::9495c34c-044b-472c-8ec7-2be4968ce498" providerId="AD" clId="Web-{CAE86431-A091-410B-9D77-17FB3422D600}" dt="2023-10-18T21:29:58.126" v="14"/>
          <ac:spMkLst>
            <pc:docMk/>
            <pc:sldMk cId="1237514534" sldId="287"/>
            <ac:spMk id="5" creationId="{966DD1D9-A6E9-9AEB-C13F-79D0DC4C7840}"/>
          </ac:spMkLst>
        </pc:spChg>
        <pc:spChg chg="add">
          <ac:chgData name="Jada Davis" userId="S::jdd20c@fsu.edu::9495c34c-044b-472c-8ec7-2be4968ce498" providerId="AD" clId="Web-{CAE86431-A091-410B-9D77-17FB3422D600}" dt="2023-10-18T21:29:58.126" v="14"/>
          <ac:spMkLst>
            <pc:docMk/>
            <pc:sldMk cId="1237514534" sldId="287"/>
            <ac:spMk id="11" creationId="{C14FC911-DB8C-48EB-2160-C268B545EAE0}"/>
          </ac:spMkLst>
        </pc:spChg>
        <pc:picChg chg="add mod ord">
          <ac:chgData name="Jada Davis" userId="S::jdd20c@fsu.edu::9495c34c-044b-472c-8ec7-2be4968ce498" providerId="AD" clId="Web-{CAE86431-A091-410B-9D77-17FB3422D600}" dt="2023-10-18T21:30:13.939" v="15" actId="14100"/>
          <ac:picMkLst>
            <pc:docMk/>
            <pc:sldMk cId="1237514534" sldId="287"/>
            <ac:picMk id="6" creationId="{365EA1FE-1E23-EEA8-51AA-1AC8E946991A}"/>
          </ac:picMkLst>
        </pc:picChg>
      </pc:sldChg>
      <pc:sldChg chg="addSp delSp modSp">
        <pc:chgData name="Jada Davis" userId="S::jdd20c@fsu.edu::9495c34c-044b-472c-8ec7-2be4968ce498" providerId="AD" clId="Web-{CAE86431-A091-410B-9D77-17FB3422D600}" dt="2023-10-18T21:34:43.713" v="19" actId="14100"/>
        <pc:sldMkLst>
          <pc:docMk/>
          <pc:sldMk cId="2562591157" sldId="418"/>
        </pc:sldMkLst>
        <pc:spChg chg="del">
          <ac:chgData name="Jada Davis" userId="S::jdd20c@fsu.edu::9495c34c-044b-472c-8ec7-2be4968ce498" providerId="AD" clId="Web-{CAE86431-A091-410B-9D77-17FB3422D600}" dt="2023-10-18T21:34:28.369" v="16"/>
          <ac:spMkLst>
            <pc:docMk/>
            <pc:sldMk cId="2562591157" sldId="418"/>
            <ac:spMk id="2" creationId="{687D6B0E-5038-CD75-5B1A-2E2D8BF34B1B}"/>
          </ac:spMkLst>
        </pc:spChg>
        <pc:spChg chg="del">
          <ac:chgData name="Jada Davis" userId="S::jdd20c@fsu.edu::9495c34c-044b-472c-8ec7-2be4968ce498" providerId="AD" clId="Web-{CAE86431-A091-410B-9D77-17FB3422D600}" dt="2023-10-18T21:34:32.166" v="17"/>
          <ac:spMkLst>
            <pc:docMk/>
            <pc:sldMk cId="2562591157" sldId="418"/>
            <ac:spMk id="3" creationId="{4D47F43D-F3A8-48AF-1B95-B086DCFFC488}"/>
          </ac:spMkLst>
        </pc:spChg>
        <pc:spChg chg="mod">
          <ac:chgData name="Jada Davis" userId="S::jdd20c@fsu.edu::9495c34c-044b-472c-8ec7-2be4968ce498" providerId="AD" clId="Web-{CAE86431-A091-410B-9D77-17FB3422D600}" dt="2023-10-18T21:34:32.166" v="17"/>
          <ac:spMkLst>
            <pc:docMk/>
            <pc:sldMk cId="2562591157" sldId="418"/>
            <ac:spMk id="4" creationId="{FD8BAB63-EC4B-72F8-8DC8-DD39F583BBF5}"/>
          </ac:spMkLst>
        </pc:spChg>
        <pc:spChg chg="mod">
          <ac:chgData name="Jada Davis" userId="S::jdd20c@fsu.edu::9495c34c-044b-472c-8ec7-2be4968ce498" providerId="AD" clId="Web-{CAE86431-A091-410B-9D77-17FB3422D600}" dt="2023-10-18T21:34:32.166" v="17"/>
          <ac:spMkLst>
            <pc:docMk/>
            <pc:sldMk cId="2562591157" sldId="418"/>
            <ac:spMk id="5" creationId="{A3386466-5FFB-70DF-E9F2-532D8498F14F}"/>
          </ac:spMkLst>
        </pc:spChg>
        <pc:spChg chg="add">
          <ac:chgData name="Jada Davis" userId="S::jdd20c@fsu.edu::9495c34c-044b-472c-8ec7-2be4968ce498" providerId="AD" clId="Web-{CAE86431-A091-410B-9D77-17FB3422D600}" dt="2023-10-18T21:34:32.166" v="17"/>
          <ac:spMkLst>
            <pc:docMk/>
            <pc:sldMk cId="2562591157" sldId="418"/>
            <ac:spMk id="11" creationId="{8DAC0C67-3E6F-209A-E7E7-5565AF00A91D}"/>
          </ac:spMkLst>
        </pc:spChg>
        <pc:picChg chg="add mod ord">
          <ac:chgData name="Jada Davis" userId="S::jdd20c@fsu.edu::9495c34c-044b-472c-8ec7-2be4968ce498" providerId="AD" clId="Web-{CAE86431-A091-410B-9D77-17FB3422D600}" dt="2023-10-18T21:34:43.713" v="19" actId="14100"/>
          <ac:picMkLst>
            <pc:docMk/>
            <pc:sldMk cId="2562591157" sldId="418"/>
            <ac:picMk id="6" creationId="{51DF712C-0E9F-0DB4-C07D-231FC6A333D9}"/>
          </ac:picMkLst>
        </pc:picChg>
      </pc:sldChg>
    </pc:docChg>
  </pc:docChgLst>
  <pc:docChgLst>
    <pc:chgData name="Dallas Toth" userId="S::drt19b@fsu.edu::2608c9da-300a-44ee-ac7c-46d283d70db1" providerId="AD" clId="Web-{77C22B99-7A35-47A7-BA7C-901C295154EA}"/>
    <pc:docChg chg="addSld modSld modSection">
      <pc:chgData name="Dallas Toth" userId="S::drt19b@fsu.edu::2608c9da-300a-44ee-ac7c-46d283d70db1" providerId="AD" clId="Web-{77C22B99-7A35-47A7-BA7C-901C295154EA}" dt="2023-10-18T19:57:29.064" v="136" actId="1076"/>
      <pc:docMkLst>
        <pc:docMk/>
      </pc:docMkLst>
      <pc:sldChg chg="modSp">
        <pc:chgData name="Dallas Toth" userId="S::drt19b@fsu.edu::2608c9da-300a-44ee-ac7c-46d283d70db1" providerId="AD" clId="Web-{77C22B99-7A35-47A7-BA7C-901C295154EA}" dt="2023-10-18T19:44:14.113" v="43" actId="20577"/>
        <pc:sldMkLst>
          <pc:docMk/>
          <pc:sldMk cId="1435836096" sldId="285"/>
        </pc:sldMkLst>
        <pc:spChg chg="mod">
          <ac:chgData name="Dallas Toth" userId="S::drt19b@fsu.edu::2608c9da-300a-44ee-ac7c-46d283d70db1" providerId="AD" clId="Web-{77C22B99-7A35-47A7-BA7C-901C295154EA}" dt="2023-10-18T19:44:14.113" v="43" actId="20577"/>
          <ac:spMkLst>
            <pc:docMk/>
            <pc:sldMk cId="1435836096" sldId="285"/>
            <ac:spMk id="8" creationId="{5087AC13-F052-DD31-E7A6-F3D72245A2B9}"/>
          </ac:spMkLst>
        </pc:spChg>
      </pc:sldChg>
      <pc:sldChg chg="modSp">
        <pc:chgData name="Dallas Toth" userId="S::drt19b@fsu.edu::2608c9da-300a-44ee-ac7c-46d283d70db1" providerId="AD" clId="Web-{77C22B99-7A35-47A7-BA7C-901C295154EA}" dt="2023-10-18T19:46:29.978" v="49" actId="20577"/>
        <pc:sldMkLst>
          <pc:docMk/>
          <pc:sldMk cId="300354270" sldId="292"/>
        </pc:sldMkLst>
        <pc:spChg chg="mod">
          <ac:chgData name="Dallas Toth" userId="S::drt19b@fsu.edu::2608c9da-300a-44ee-ac7c-46d283d70db1" providerId="AD" clId="Web-{77C22B99-7A35-47A7-BA7C-901C295154EA}" dt="2023-10-18T19:46:29.978" v="49" actId="20577"/>
          <ac:spMkLst>
            <pc:docMk/>
            <pc:sldMk cId="300354270" sldId="292"/>
            <ac:spMk id="7" creationId="{7F70AED1-EB2A-787D-C2D7-E9BB93D94F8D}"/>
          </ac:spMkLst>
        </pc:spChg>
      </pc:sldChg>
      <pc:sldChg chg="modSp new">
        <pc:chgData name="Dallas Toth" userId="S::drt19b@fsu.edu::2608c9da-300a-44ee-ac7c-46d283d70db1" providerId="AD" clId="Web-{77C22B99-7A35-47A7-BA7C-901C295154EA}" dt="2023-10-18T19:52:29.287" v="106" actId="20577"/>
        <pc:sldMkLst>
          <pc:docMk/>
          <pc:sldMk cId="1874632506" sldId="301"/>
        </pc:sldMkLst>
        <pc:spChg chg="mod">
          <ac:chgData name="Dallas Toth" userId="S::drt19b@fsu.edu::2608c9da-300a-44ee-ac7c-46d283d70db1" providerId="AD" clId="Web-{77C22B99-7A35-47A7-BA7C-901C295154EA}" dt="2023-10-18T19:50:14.126" v="63" actId="20577"/>
          <ac:spMkLst>
            <pc:docMk/>
            <pc:sldMk cId="1874632506" sldId="301"/>
            <ac:spMk id="2" creationId="{FADB1A1A-F03C-8331-8ACF-6E95F363AA2F}"/>
          </ac:spMkLst>
        </pc:spChg>
        <pc:spChg chg="mod">
          <ac:chgData name="Dallas Toth" userId="S::drt19b@fsu.edu::2608c9da-300a-44ee-ac7c-46d283d70db1" providerId="AD" clId="Web-{77C22B99-7A35-47A7-BA7C-901C295154EA}" dt="2023-10-18T19:52:29.287" v="106" actId="20577"/>
          <ac:spMkLst>
            <pc:docMk/>
            <pc:sldMk cId="1874632506" sldId="301"/>
            <ac:spMk id="3" creationId="{2EA80964-B097-35EB-C506-CF89105C1A1A}"/>
          </ac:spMkLst>
        </pc:spChg>
      </pc:sldChg>
      <pc:sldChg chg="modSp">
        <pc:chgData name="Dallas Toth" userId="S::drt19b@fsu.edu::2608c9da-300a-44ee-ac7c-46d283d70db1" providerId="AD" clId="Web-{77C22B99-7A35-47A7-BA7C-901C295154EA}" dt="2023-10-18T19:57:29.064" v="136" actId="1076"/>
        <pc:sldMkLst>
          <pc:docMk/>
          <pc:sldMk cId="3325427151" sldId="301"/>
        </pc:sldMkLst>
        <pc:spChg chg="mod">
          <ac:chgData name="Dallas Toth" userId="S::drt19b@fsu.edu::2608c9da-300a-44ee-ac7c-46d283d70db1" providerId="AD" clId="Web-{77C22B99-7A35-47A7-BA7C-901C295154EA}" dt="2023-10-18T19:57:21.782" v="135" actId="1076"/>
          <ac:spMkLst>
            <pc:docMk/>
            <pc:sldMk cId="3325427151" sldId="301"/>
            <ac:spMk id="2" creationId="{FADB1A1A-F03C-8331-8ACF-6E95F363AA2F}"/>
          </ac:spMkLst>
        </pc:spChg>
        <pc:spChg chg="mod">
          <ac:chgData name="Dallas Toth" userId="S::drt19b@fsu.edu::2608c9da-300a-44ee-ac7c-46d283d70db1" providerId="AD" clId="Web-{77C22B99-7A35-47A7-BA7C-901C295154EA}" dt="2023-10-18T19:57:29.064" v="136" actId="1076"/>
          <ac:spMkLst>
            <pc:docMk/>
            <pc:sldMk cId="3325427151" sldId="301"/>
            <ac:spMk id="3" creationId="{2EA80964-B097-35EB-C506-CF89105C1A1A}"/>
          </ac:spMkLst>
        </pc:spChg>
      </pc:sldChg>
      <pc:sldChg chg="modSp new">
        <pc:chgData name="Dallas Toth" userId="S::drt19b@fsu.edu::2608c9da-300a-44ee-ac7c-46d283d70db1" providerId="AD" clId="Web-{77C22B99-7A35-47A7-BA7C-901C295154EA}" dt="2023-10-18T19:52:46.944" v="112" actId="20577"/>
        <pc:sldMkLst>
          <pc:docMk/>
          <pc:sldMk cId="1596769752" sldId="302"/>
        </pc:sldMkLst>
        <pc:spChg chg="mod">
          <ac:chgData name="Dallas Toth" userId="S::drt19b@fsu.edu::2608c9da-300a-44ee-ac7c-46d283d70db1" providerId="AD" clId="Web-{77C22B99-7A35-47A7-BA7C-901C295154EA}" dt="2023-10-18T19:50:35.111" v="77" actId="1076"/>
          <ac:spMkLst>
            <pc:docMk/>
            <pc:sldMk cId="1596769752" sldId="302"/>
            <ac:spMk id="2" creationId="{1AA858BE-63A3-F521-1F63-988BFFA57BA1}"/>
          </ac:spMkLst>
        </pc:spChg>
        <pc:spChg chg="mod">
          <ac:chgData name="Dallas Toth" userId="S::drt19b@fsu.edu::2608c9da-300a-44ee-ac7c-46d283d70db1" providerId="AD" clId="Web-{77C22B99-7A35-47A7-BA7C-901C295154EA}" dt="2023-10-18T19:52:46.944" v="112" actId="20577"/>
          <ac:spMkLst>
            <pc:docMk/>
            <pc:sldMk cId="1596769752" sldId="302"/>
            <ac:spMk id="3" creationId="{D8156001-24F0-BC6E-B7FF-0E20BBB2A73D}"/>
          </ac:spMkLst>
        </pc:spChg>
      </pc:sldChg>
      <pc:sldChg chg="modSp new">
        <pc:chgData name="Dallas Toth" userId="S::drt19b@fsu.edu::2608c9da-300a-44ee-ac7c-46d283d70db1" providerId="AD" clId="Web-{77C22B99-7A35-47A7-BA7C-901C295154EA}" dt="2023-10-18T19:54:30.792" v="128" actId="20577"/>
        <pc:sldMkLst>
          <pc:docMk/>
          <pc:sldMk cId="3107885693" sldId="303"/>
        </pc:sldMkLst>
        <pc:spChg chg="mod">
          <ac:chgData name="Dallas Toth" userId="S::drt19b@fsu.edu::2608c9da-300a-44ee-ac7c-46d283d70db1" providerId="AD" clId="Web-{77C22B99-7A35-47A7-BA7C-901C295154EA}" dt="2023-10-18T19:54:06.291" v="122" actId="1076"/>
          <ac:spMkLst>
            <pc:docMk/>
            <pc:sldMk cId="3107885693" sldId="303"/>
            <ac:spMk id="2" creationId="{D58EAE9E-191F-1E65-7C35-619C490A20D4}"/>
          </ac:spMkLst>
        </pc:spChg>
        <pc:spChg chg="mod">
          <ac:chgData name="Dallas Toth" userId="S::drt19b@fsu.edu::2608c9da-300a-44ee-ac7c-46d283d70db1" providerId="AD" clId="Web-{77C22B99-7A35-47A7-BA7C-901C295154EA}" dt="2023-10-18T19:54:30.792" v="128" actId="20577"/>
          <ac:spMkLst>
            <pc:docMk/>
            <pc:sldMk cId="3107885693" sldId="303"/>
            <ac:spMk id="3" creationId="{216A6260-221B-59E8-0B29-9DE4E86889A3}"/>
          </ac:spMkLst>
        </pc:spChg>
      </pc:sldChg>
    </pc:docChg>
  </pc:docChgLst>
  <pc:docChgLst>
    <pc:chgData name="Landon Hicks" userId="S::lch21c@fsu.edu::38d5eaf9-14e7-4d24-a7cb-fb9b0319ef25" providerId="AD" clId="Web-{157EA739-82C5-4709-965C-0D0F27EF7500}"/>
    <pc:docChg chg="addSld modSld modSection">
      <pc:chgData name="Landon Hicks" userId="S::lch21c@fsu.edu::38d5eaf9-14e7-4d24-a7cb-fb9b0319ef25" providerId="AD" clId="Web-{157EA739-82C5-4709-965C-0D0F27EF7500}" dt="2023-10-19T15:33:56.786" v="797" actId="20577"/>
      <pc:docMkLst>
        <pc:docMk/>
      </pc:docMkLst>
      <pc:sldChg chg="modSp">
        <pc:chgData name="Landon Hicks" userId="S::lch21c@fsu.edu::38d5eaf9-14e7-4d24-a7cb-fb9b0319ef25" providerId="AD" clId="Web-{157EA739-82C5-4709-965C-0D0F27EF7500}" dt="2023-10-19T15:04:16.705" v="253" actId="20577"/>
        <pc:sldMkLst>
          <pc:docMk/>
          <pc:sldMk cId="3030336407" sldId="305"/>
        </pc:sldMkLst>
        <pc:spChg chg="mod">
          <ac:chgData name="Landon Hicks" userId="S::lch21c@fsu.edu::38d5eaf9-14e7-4d24-a7cb-fb9b0319ef25" providerId="AD" clId="Web-{157EA739-82C5-4709-965C-0D0F27EF7500}" dt="2023-10-19T15:04:16.705" v="253" actId="20577"/>
          <ac:spMkLst>
            <pc:docMk/>
            <pc:sldMk cId="3030336407" sldId="305"/>
            <ac:spMk id="2" creationId="{5CFB8CB2-D9A8-EAF5-A61E-F22A198015D4}"/>
          </ac:spMkLst>
        </pc:spChg>
      </pc:sldChg>
      <pc:sldChg chg="addSp delSp modSp new mod modClrScheme chgLayout">
        <pc:chgData name="Landon Hicks" userId="S::lch21c@fsu.edu::38d5eaf9-14e7-4d24-a7cb-fb9b0319ef25" providerId="AD" clId="Web-{157EA739-82C5-4709-965C-0D0F27EF7500}" dt="2023-10-19T15:33:56.786" v="797" actId="20577"/>
        <pc:sldMkLst>
          <pc:docMk/>
          <pc:sldMk cId="3809505278" sldId="423"/>
        </pc:sldMkLst>
        <pc:spChg chg="add del mod">
          <ac:chgData name="Landon Hicks" userId="S::lch21c@fsu.edu::38d5eaf9-14e7-4d24-a7cb-fb9b0319ef25" providerId="AD" clId="Web-{157EA739-82C5-4709-965C-0D0F27EF7500}" dt="2023-10-19T15:23:14.409" v="567"/>
          <ac:spMkLst>
            <pc:docMk/>
            <pc:sldMk cId="3809505278" sldId="423"/>
            <ac:spMk id="2" creationId="{B9C68B97-12E5-5CAD-4326-5BFA809CD8E4}"/>
          </ac:spMkLst>
        </pc:spChg>
        <pc:spChg chg="add del">
          <ac:chgData name="Landon Hicks" userId="S::lch21c@fsu.edu::38d5eaf9-14e7-4d24-a7cb-fb9b0319ef25" providerId="AD" clId="Web-{157EA739-82C5-4709-965C-0D0F27EF7500}" dt="2023-10-19T15:23:14.409" v="567"/>
          <ac:spMkLst>
            <pc:docMk/>
            <pc:sldMk cId="3809505278" sldId="423"/>
            <ac:spMk id="3" creationId="{2D5E79CE-7DEC-FA21-3B53-89F161FBF36E}"/>
          </ac:spMkLst>
        </pc:spChg>
        <pc:spChg chg="mod">
          <ac:chgData name="Landon Hicks" userId="S::lch21c@fsu.edu::38d5eaf9-14e7-4d24-a7cb-fb9b0319ef25" providerId="AD" clId="Web-{157EA739-82C5-4709-965C-0D0F27EF7500}" dt="2023-10-19T15:29:07.340" v="790"/>
          <ac:spMkLst>
            <pc:docMk/>
            <pc:sldMk cId="3809505278" sldId="423"/>
            <ac:spMk id="4" creationId="{CE7A6B78-3954-525E-7C8F-629D2CC40048}"/>
          </ac:spMkLst>
        </pc:spChg>
        <pc:spChg chg="mod ord">
          <ac:chgData name="Landon Hicks" userId="S::lch21c@fsu.edu::38d5eaf9-14e7-4d24-a7cb-fb9b0319ef25" providerId="AD" clId="Web-{157EA739-82C5-4709-965C-0D0F27EF7500}" dt="2023-10-19T15:33:56.786" v="797" actId="20577"/>
          <ac:spMkLst>
            <pc:docMk/>
            <pc:sldMk cId="3809505278" sldId="423"/>
            <ac:spMk id="5" creationId="{1957049E-EC10-3403-06CF-E436D5C5B322}"/>
          </ac:spMkLst>
        </pc:spChg>
        <pc:spChg chg="add del mod">
          <ac:chgData name="Landon Hicks" userId="S::lch21c@fsu.edu::38d5eaf9-14e7-4d24-a7cb-fb9b0319ef25" providerId="AD" clId="Web-{157EA739-82C5-4709-965C-0D0F27EF7500}" dt="2023-10-19T15:20:00.044" v="376"/>
          <ac:spMkLst>
            <pc:docMk/>
            <pc:sldMk cId="3809505278" sldId="423"/>
            <ac:spMk id="7" creationId="{5E15424E-3D85-B5A2-C6B0-FF6085317B3A}"/>
          </ac:spMkLst>
        </pc:spChg>
        <pc:spChg chg="add mod ord">
          <ac:chgData name="Landon Hicks" userId="S::lch21c@fsu.edu::38d5eaf9-14e7-4d24-a7cb-fb9b0319ef25" providerId="AD" clId="Web-{157EA739-82C5-4709-965C-0D0F27EF7500}" dt="2023-10-19T15:29:07.340" v="790"/>
          <ac:spMkLst>
            <pc:docMk/>
            <pc:sldMk cId="3809505278" sldId="423"/>
            <ac:spMk id="8" creationId="{58D994C6-FCC7-5F90-B29C-F1D3CADFF634}"/>
          </ac:spMkLst>
        </pc:spChg>
        <pc:spChg chg="add del mod">
          <ac:chgData name="Landon Hicks" userId="S::lch21c@fsu.edu::38d5eaf9-14e7-4d24-a7cb-fb9b0319ef25" providerId="AD" clId="Web-{157EA739-82C5-4709-965C-0D0F27EF7500}" dt="2023-10-19T15:23:43.550" v="570"/>
          <ac:spMkLst>
            <pc:docMk/>
            <pc:sldMk cId="3809505278" sldId="423"/>
            <ac:spMk id="13" creationId="{F00776D4-6479-9D77-E4D8-FEBE96C9AB14}"/>
          </ac:spMkLst>
        </pc:spChg>
        <pc:spChg chg="add del mod">
          <ac:chgData name="Landon Hicks" userId="S::lch21c@fsu.edu::38d5eaf9-14e7-4d24-a7cb-fb9b0319ef25" providerId="AD" clId="Web-{157EA739-82C5-4709-965C-0D0F27EF7500}" dt="2023-10-19T15:23:14.377" v="566"/>
          <ac:spMkLst>
            <pc:docMk/>
            <pc:sldMk cId="3809505278" sldId="423"/>
            <ac:spMk id="14" creationId="{4F69E7A9-97E8-C4F0-0837-80189852F1DB}"/>
          </ac:spMkLst>
        </pc:spChg>
        <pc:spChg chg="add del mod">
          <ac:chgData name="Landon Hicks" userId="S::lch21c@fsu.edu::38d5eaf9-14e7-4d24-a7cb-fb9b0319ef25" providerId="AD" clId="Web-{157EA739-82C5-4709-965C-0D0F27EF7500}" dt="2023-10-19T15:24:05.316" v="572"/>
          <ac:spMkLst>
            <pc:docMk/>
            <pc:sldMk cId="3809505278" sldId="423"/>
            <ac:spMk id="15" creationId="{474FDE53-AF52-1E3F-9902-AAD0FC00C75C}"/>
          </ac:spMkLst>
        </pc:spChg>
        <pc:spChg chg="add del mod">
          <ac:chgData name="Landon Hicks" userId="S::lch21c@fsu.edu::38d5eaf9-14e7-4d24-a7cb-fb9b0319ef25" providerId="AD" clId="Web-{157EA739-82C5-4709-965C-0D0F27EF7500}" dt="2023-10-19T15:29:07.340" v="790"/>
          <ac:spMkLst>
            <pc:docMk/>
            <pc:sldMk cId="3809505278" sldId="423"/>
            <ac:spMk id="16" creationId="{B9C68B97-12E5-5CAD-4326-5BFA809CD8E4}"/>
          </ac:spMkLst>
        </pc:spChg>
        <pc:spChg chg="add del mod">
          <ac:chgData name="Landon Hicks" userId="S::lch21c@fsu.edu::38d5eaf9-14e7-4d24-a7cb-fb9b0319ef25" providerId="AD" clId="Web-{157EA739-82C5-4709-965C-0D0F27EF7500}" dt="2023-10-19T15:29:07.340" v="790"/>
          <ac:spMkLst>
            <pc:docMk/>
            <pc:sldMk cId="3809505278" sldId="423"/>
            <ac:spMk id="17" creationId="{E6DB55B3-967D-1712-8389-718A35CF63D9}"/>
          </ac:spMkLst>
        </pc:spChg>
        <pc:spChg chg="add del mod">
          <ac:chgData name="Landon Hicks" userId="S::lch21c@fsu.edu::38d5eaf9-14e7-4d24-a7cb-fb9b0319ef25" providerId="AD" clId="Web-{157EA739-82C5-4709-965C-0D0F27EF7500}" dt="2023-10-19T15:29:07.294" v="789"/>
          <ac:spMkLst>
            <pc:docMk/>
            <pc:sldMk cId="3809505278" sldId="423"/>
            <ac:spMk id="22" creationId="{7A0CF26F-82EF-DD56-7D4A-DC9525434D46}"/>
          </ac:spMkLst>
        </pc:spChg>
        <pc:spChg chg="add del mod">
          <ac:chgData name="Landon Hicks" userId="S::lch21c@fsu.edu::38d5eaf9-14e7-4d24-a7cb-fb9b0319ef25" providerId="AD" clId="Web-{157EA739-82C5-4709-965C-0D0F27EF7500}" dt="2023-10-19T15:27:48.213" v="787"/>
          <ac:spMkLst>
            <pc:docMk/>
            <pc:sldMk cId="3809505278" sldId="423"/>
            <ac:spMk id="23" creationId="{B80CE4E7-4410-9836-4F53-FFC848B32B3F}"/>
          </ac:spMkLst>
        </pc:spChg>
        <pc:spChg chg="add del mod">
          <ac:chgData name="Landon Hicks" userId="S::lch21c@fsu.edu::38d5eaf9-14e7-4d24-a7cb-fb9b0319ef25" providerId="AD" clId="Web-{157EA739-82C5-4709-965C-0D0F27EF7500}" dt="2023-10-19T15:29:07.294" v="789"/>
          <ac:spMkLst>
            <pc:docMk/>
            <pc:sldMk cId="3809505278" sldId="423"/>
            <ac:spMk id="25" creationId="{B9C68B97-12E5-5CAD-4326-5BFA809CD8E4}"/>
          </ac:spMkLst>
        </pc:spChg>
        <pc:spChg chg="add mod">
          <ac:chgData name="Landon Hicks" userId="S::lch21c@fsu.edu::38d5eaf9-14e7-4d24-a7cb-fb9b0319ef25" providerId="AD" clId="Web-{157EA739-82C5-4709-965C-0D0F27EF7500}" dt="2023-10-19T15:29:07.340" v="790"/>
          <ac:spMkLst>
            <pc:docMk/>
            <pc:sldMk cId="3809505278" sldId="423"/>
            <ac:spMk id="27" creationId="{8FAA23EA-FBFF-970E-ADD3-4E509237FD5F}"/>
          </ac:spMkLst>
        </pc:spChg>
        <pc:graphicFrameChg chg="add del mod">
          <ac:chgData name="Landon Hicks" userId="S::lch21c@fsu.edu::38d5eaf9-14e7-4d24-a7cb-fb9b0319ef25" providerId="AD" clId="Web-{157EA739-82C5-4709-965C-0D0F27EF7500}" dt="2023-10-19T15:23:14.377" v="566"/>
          <ac:graphicFrameMkLst>
            <pc:docMk/>
            <pc:sldMk cId="3809505278" sldId="423"/>
            <ac:graphicFrameMk id="10" creationId="{E3BD5863-25E6-6893-8DD3-EE740172FA91}"/>
          </ac:graphicFrameMkLst>
        </pc:graphicFrameChg>
        <pc:graphicFrameChg chg="add del mod">
          <ac:chgData name="Landon Hicks" userId="S::lch21c@fsu.edu::38d5eaf9-14e7-4d24-a7cb-fb9b0319ef25" providerId="AD" clId="Web-{157EA739-82C5-4709-965C-0D0F27EF7500}" dt="2023-10-19T15:27:48.213" v="787"/>
          <ac:graphicFrameMkLst>
            <pc:docMk/>
            <pc:sldMk cId="3809505278" sldId="423"/>
            <ac:graphicFrameMk id="19" creationId="{E13EC35B-E631-D3AC-A9C2-E938402428D9}"/>
          </ac:graphicFrameMkLst>
        </pc:graphicFrameChg>
        <pc:graphicFrameChg chg="add mod">
          <ac:chgData name="Landon Hicks" userId="S::lch21c@fsu.edu::38d5eaf9-14e7-4d24-a7cb-fb9b0319ef25" providerId="AD" clId="Web-{157EA739-82C5-4709-965C-0D0F27EF7500}" dt="2023-10-19T15:29:07.340" v="790"/>
          <ac:graphicFrameMkLst>
            <pc:docMk/>
            <pc:sldMk cId="3809505278" sldId="423"/>
            <ac:graphicFrameMk id="28" creationId="{07954AAA-BFB6-7BC8-4CF5-56174320FC73}"/>
          </ac:graphicFrameMkLst>
        </pc:graphicFrameChg>
      </pc:sldChg>
    </pc:docChg>
  </pc:docChgLst>
  <pc:docChgLst>
    <pc:chgData name="Landon Hicks" userId="S::lch21c@fsu.edu::38d5eaf9-14e7-4d24-a7cb-fb9b0319ef25" providerId="AD" clId="Web-{1231B936-C07C-4107-AE6B-314C351BDA61}"/>
    <pc:docChg chg="addSld modSld modSection">
      <pc:chgData name="Landon Hicks" userId="S::lch21c@fsu.edu::38d5eaf9-14e7-4d24-a7cb-fb9b0319ef25" providerId="AD" clId="Web-{1231B936-C07C-4107-AE6B-314C351BDA61}" dt="2023-10-18T19:45:39.628" v="123" actId="20577"/>
      <pc:docMkLst>
        <pc:docMk/>
      </pc:docMkLst>
      <pc:sldChg chg="modSp">
        <pc:chgData name="Landon Hicks" userId="S::lch21c@fsu.edu::38d5eaf9-14e7-4d24-a7cb-fb9b0319ef25" providerId="AD" clId="Web-{1231B936-C07C-4107-AE6B-314C351BDA61}" dt="2023-10-18T19:45:39.628" v="123" actId="20577"/>
        <pc:sldMkLst>
          <pc:docMk/>
          <pc:sldMk cId="300354270" sldId="292"/>
        </pc:sldMkLst>
        <pc:spChg chg="mod">
          <ac:chgData name="Landon Hicks" userId="S::lch21c@fsu.edu::38d5eaf9-14e7-4d24-a7cb-fb9b0319ef25" providerId="AD" clId="Web-{1231B936-C07C-4107-AE6B-314C351BDA61}" dt="2023-10-18T19:42:21.154" v="32" actId="14100"/>
          <ac:spMkLst>
            <pc:docMk/>
            <pc:sldMk cId="300354270" sldId="292"/>
            <ac:spMk id="6" creationId="{847548DB-0A38-C01D-DCB8-FEC6849400A7}"/>
          </ac:spMkLst>
        </pc:spChg>
        <pc:spChg chg="mod">
          <ac:chgData name="Landon Hicks" userId="S::lch21c@fsu.edu::38d5eaf9-14e7-4d24-a7cb-fb9b0319ef25" providerId="AD" clId="Web-{1231B936-C07C-4107-AE6B-314C351BDA61}" dt="2023-10-18T19:45:39.628" v="123" actId="20577"/>
          <ac:spMkLst>
            <pc:docMk/>
            <pc:sldMk cId="300354270" sldId="292"/>
            <ac:spMk id="7" creationId="{7F70AED1-EB2A-787D-C2D7-E9BB93D94F8D}"/>
          </ac:spMkLst>
        </pc:spChg>
      </pc:sldChg>
      <pc:sldChg chg="add replId">
        <pc:chgData name="Landon Hicks" userId="S::lch21c@fsu.edu::38d5eaf9-14e7-4d24-a7cb-fb9b0319ef25" providerId="AD" clId="Web-{1231B936-C07C-4107-AE6B-314C351BDA61}" dt="2023-10-18T19:40:59.105" v="0"/>
        <pc:sldMkLst>
          <pc:docMk/>
          <pc:sldMk cId="3220144512" sldId="300"/>
        </pc:sldMkLst>
      </pc:sldChg>
    </pc:docChg>
  </pc:docChgLst>
  <pc:docChgLst>
    <pc:chgData name="Landon Hicks" userId="S::lch21c@fsu.edu::38d5eaf9-14e7-4d24-a7cb-fb9b0319ef25" providerId="AD" clId="Web-{A42539C7-6470-4E5E-9C6D-5903E0222596}"/>
    <pc:docChg chg="modSld">
      <pc:chgData name="Landon Hicks" userId="S::lch21c@fsu.edu::38d5eaf9-14e7-4d24-a7cb-fb9b0319ef25" providerId="AD" clId="Web-{A42539C7-6470-4E5E-9C6D-5903E0222596}" dt="2023-10-20T13:54:10.256" v="7"/>
      <pc:docMkLst>
        <pc:docMk/>
      </pc:docMkLst>
      <pc:sldChg chg="modSp">
        <pc:chgData name="Landon Hicks" userId="S::lch21c@fsu.edu::38d5eaf9-14e7-4d24-a7cb-fb9b0319ef25" providerId="AD" clId="Web-{A42539C7-6470-4E5E-9C6D-5903E0222596}" dt="2023-10-20T13:54:10.256" v="7"/>
        <pc:sldMkLst>
          <pc:docMk/>
          <pc:sldMk cId="2597286186" sldId="298"/>
        </pc:sldMkLst>
        <pc:picChg chg="mod modCrop">
          <ac:chgData name="Landon Hicks" userId="S::lch21c@fsu.edu::38d5eaf9-14e7-4d24-a7cb-fb9b0319ef25" providerId="AD" clId="Web-{A42539C7-6470-4E5E-9C6D-5903E0222596}" dt="2023-10-20T13:54:06.318" v="5"/>
          <ac:picMkLst>
            <pc:docMk/>
            <pc:sldMk cId="2597286186" sldId="298"/>
            <ac:picMk id="6" creationId="{10BCD13B-768B-5EE8-7B9F-C5D7845E5993}"/>
          </ac:picMkLst>
        </pc:picChg>
        <pc:picChg chg="mod modCrop">
          <ac:chgData name="Landon Hicks" userId="S::lch21c@fsu.edu::38d5eaf9-14e7-4d24-a7cb-fb9b0319ef25" providerId="AD" clId="Web-{A42539C7-6470-4E5E-9C6D-5903E0222596}" dt="2023-10-20T13:54:10.256" v="7"/>
          <ac:picMkLst>
            <pc:docMk/>
            <pc:sldMk cId="2597286186" sldId="298"/>
            <ac:picMk id="22" creationId="{2DD69657-D81A-9C9C-8C2C-DB9212CA450A}"/>
          </ac:picMkLst>
        </pc:picChg>
      </pc:sldChg>
    </pc:docChg>
  </pc:docChgLst>
  <pc:docChgLst>
    <pc:chgData name="Austin Roberts" userId="S::akr20a@fsu.edu::7b1b4fc4-a06b-466c-a4f7-d9ef7a2eff23" providerId="AD" clId="Web-{F21AE483-B588-4B19-867C-831A1371153A}"/>
    <pc:docChg chg="modSld">
      <pc:chgData name="Austin Roberts" userId="S::akr20a@fsu.edu::7b1b4fc4-a06b-466c-a4f7-d9ef7a2eff23" providerId="AD" clId="Web-{F21AE483-B588-4B19-867C-831A1371153A}" dt="2023-10-18T20:42:24.365" v="342" actId="20577"/>
      <pc:docMkLst>
        <pc:docMk/>
      </pc:docMkLst>
      <pc:sldChg chg="modSp">
        <pc:chgData name="Austin Roberts" userId="S::akr20a@fsu.edu::7b1b4fc4-a06b-466c-a4f7-d9ef7a2eff23" providerId="AD" clId="Web-{F21AE483-B588-4B19-867C-831A1371153A}" dt="2023-10-18T20:42:24.365" v="342" actId="20577"/>
        <pc:sldMkLst>
          <pc:docMk/>
          <pc:sldMk cId="1435836096" sldId="285"/>
        </pc:sldMkLst>
        <pc:spChg chg="mod">
          <ac:chgData name="Austin Roberts" userId="S::akr20a@fsu.edu::7b1b4fc4-a06b-466c-a4f7-d9ef7a2eff23" providerId="AD" clId="Web-{F21AE483-B588-4B19-867C-831A1371153A}" dt="2023-10-18T20:42:24.365" v="342" actId="20577"/>
          <ac:spMkLst>
            <pc:docMk/>
            <pc:sldMk cId="1435836096" sldId="285"/>
            <ac:spMk id="3" creationId="{8962E509-CACE-3200-0BBC-F7AE86A04B14}"/>
          </ac:spMkLst>
        </pc:spChg>
      </pc:sldChg>
      <pc:sldChg chg="addSp delSp modSp">
        <pc:chgData name="Austin Roberts" userId="S::akr20a@fsu.edu::7b1b4fc4-a06b-466c-a4f7-d9ef7a2eff23" providerId="AD" clId="Web-{F21AE483-B588-4B19-867C-831A1371153A}" dt="2023-10-18T20:42:19.303" v="331" actId="20577"/>
        <pc:sldMkLst>
          <pc:docMk/>
          <pc:sldMk cId="2597286186" sldId="298"/>
        </pc:sldMkLst>
        <pc:spChg chg="mod">
          <ac:chgData name="Austin Roberts" userId="S::akr20a@fsu.edu::7b1b4fc4-a06b-466c-a4f7-d9ef7a2eff23" providerId="AD" clId="Web-{F21AE483-B588-4B19-867C-831A1371153A}" dt="2023-10-18T20:42:19.303" v="331" actId="20577"/>
          <ac:spMkLst>
            <pc:docMk/>
            <pc:sldMk cId="2597286186" sldId="298"/>
            <ac:spMk id="3" creationId="{E502D35C-0212-709E-A993-A19CDDC06B42}"/>
          </ac:spMkLst>
        </pc:spChg>
        <pc:spChg chg="mod">
          <ac:chgData name="Austin Roberts" userId="S::akr20a@fsu.edu::7b1b4fc4-a06b-466c-a4f7-d9ef7a2eff23" providerId="AD" clId="Web-{F21AE483-B588-4B19-867C-831A1371153A}" dt="2023-10-18T20:36:56.043" v="132" actId="20577"/>
          <ac:spMkLst>
            <pc:docMk/>
            <pc:sldMk cId="2597286186" sldId="298"/>
            <ac:spMk id="10" creationId="{9AF674DB-5A62-FBB7-51D2-9850D2912122}"/>
          </ac:spMkLst>
        </pc:spChg>
        <pc:spChg chg="mod">
          <ac:chgData name="Austin Roberts" userId="S::akr20a@fsu.edu::7b1b4fc4-a06b-466c-a4f7-d9ef7a2eff23" providerId="AD" clId="Web-{F21AE483-B588-4B19-867C-831A1371153A}" dt="2023-10-18T20:37:06.434" v="148" actId="20577"/>
          <ac:spMkLst>
            <pc:docMk/>
            <pc:sldMk cId="2597286186" sldId="298"/>
            <ac:spMk id="12" creationId="{3EC78A0D-61DA-B3A0-B6F8-56921DB0FE32}"/>
          </ac:spMkLst>
        </pc:spChg>
        <pc:spChg chg="mod">
          <ac:chgData name="Austin Roberts" userId="S::akr20a@fsu.edu::7b1b4fc4-a06b-466c-a4f7-d9ef7a2eff23" providerId="AD" clId="Web-{F21AE483-B588-4B19-867C-831A1371153A}" dt="2023-10-18T20:37:21.294" v="164" actId="20577"/>
          <ac:spMkLst>
            <pc:docMk/>
            <pc:sldMk cId="2597286186" sldId="298"/>
            <ac:spMk id="13" creationId="{83A93270-954A-B908-3842-ABBFE001A6B1}"/>
          </ac:spMkLst>
        </pc:spChg>
        <pc:spChg chg="mod">
          <ac:chgData name="Austin Roberts" userId="S::akr20a@fsu.edu::7b1b4fc4-a06b-466c-a4f7-d9ef7a2eff23" providerId="AD" clId="Web-{F21AE483-B588-4B19-867C-831A1371153A}" dt="2023-10-18T20:37:42.326" v="196" actId="20577"/>
          <ac:spMkLst>
            <pc:docMk/>
            <pc:sldMk cId="2597286186" sldId="298"/>
            <ac:spMk id="14" creationId="{6D5D003B-C727-86F5-8468-7EF7C47AE454}"/>
          </ac:spMkLst>
        </pc:spChg>
        <pc:spChg chg="mod">
          <ac:chgData name="Austin Roberts" userId="S::akr20a@fsu.edu::7b1b4fc4-a06b-466c-a4f7-d9ef7a2eff23" providerId="AD" clId="Web-{F21AE483-B588-4B19-867C-831A1371153A}" dt="2023-10-18T20:41:19.675" v="289" actId="20577"/>
          <ac:spMkLst>
            <pc:docMk/>
            <pc:sldMk cId="2597286186" sldId="298"/>
            <ac:spMk id="16" creationId="{C51C2289-6D2A-C482-6733-0569BDC5A122}"/>
          </ac:spMkLst>
        </pc:spChg>
        <pc:spChg chg="mod">
          <ac:chgData name="Austin Roberts" userId="S::akr20a@fsu.edu::7b1b4fc4-a06b-466c-a4f7-d9ef7a2eff23" providerId="AD" clId="Web-{F21AE483-B588-4B19-867C-831A1371153A}" dt="2023-10-18T20:41:28.191" v="313" actId="20577"/>
          <ac:spMkLst>
            <pc:docMk/>
            <pc:sldMk cId="2597286186" sldId="298"/>
            <ac:spMk id="18" creationId="{1F1C4994-6B05-41DE-5105-351396712935}"/>
          </ac:spMkLst>
        </pc:spChg>
        <pc:picChg chg="add mod">
          <ac:chgData name="Austin Roberts" userId="S::akr20a@fsu.edu::7b1b4fc4-a06b-466c-a4f7-d9ef7a2eff23" providerId="AD" clId="Web-{F21AE483-B588-4B19-867C-831A1371153A}" dt="2023-10-18T20:42:11.349" v="318" actId="1076"/>
          <ac:picMkLst>
            <pc:docMk/>
            <pc:sldMk cId="2597286186" sldId="298"/>
            <ac:picMk id="2" creationId="{F7DEAB98-41F7-5472-9A99-D916B8A2A293}"/>
          </ac:picMkLst>
        </pc:picChg>
        <pc:picChg chg="mod">
          <ac:chgData name="Austin Roberts" userId="S::akr20a@fsu.edu::7b1b4fc4-a06b-466c-a4f7-d9ef7a2eff23" providerId="AD" clId="Web-{F21AE483-B588-4B19-867C-831A1371153A}" dt="2023-10-18T20:41:59.598" v="315" actId="1076"/>
          <ac:picMkLst>
            <pc:docMk/>
            <pc:sldMk cId="2597286186" sldId="298"/>
            <ac:picMk id="17" creationId="{2C5D1E6D-6762-B805-C0EB-40AB92CE87C6}"/>
          </ac:picMkLst>
        </pc:picChg>
        <pc:picChg chg="del">
          <ac:chgData name="Austin Roberts" userId="S::akr20a@fsu.edu::7b1b4fc4-a06b-466c-a4f7-d9ef7a2eff23" providerId="AD" clId="Web-{F21AE483-B588-4B19-867C-831A1371153A}" dt="2023-10-18T20:41:55.895" v="314"/>
          <ac:picMkLst>
            <pc:docMk/>
            <pc:sldMk cId="2597286186" sldId="298"/>
            <ac:picMk id="19" creationId="{ED341180-085B-AB89-CE57-D52FAA246624}"/>
          </ac:picMkLst>
        </pc:picChg>
      </pc:sldChg>
    </pc:docChg>
  </pc:docChgLst>
  <pc:docChgLst>
    <pc:chgData name="Nicholas Billmire" userId="S::nb21k@fsu.edu::ba209ff4-84db-4615-a6f1-847020beafdd" providerId="AD" clId="Web-{93C49CA2-EFE7-4104-B343-F96D3ABF4C74}"/>
    <pc:docChg chg="modSld sldOrd">
      <pc:chgData name="Nicholas Billmire" userId="S::nb21k@fsu.edu::ba209ff4-84db-4615-a6f1-847020beafdd" providerId="AD" clId="Web-{93C49CA2-EFE7-4104-B343-F96D3ABF4C74}" dt="2023-10-18T21:13:10.767" v="224" actId="20577"/>
      <pc:docMkLst>
        <pc:docMk/>
      </pc:docMkLst>
      <pc:sldChg chg="modSp">
        <pc:chgData name="Nicholas Billmire" userId="S::nb21k@fsu.edu::ba209ff4-84db-4615-a6f1-847020beafdd" providerId="AD" clId="Web-{93C49CA2-EFE7-4104-B343-F96D3ABF4C74}" dt="2023-10-18T21:11:36.093" v="163" actId="20577"/>
        <pc:sldMkLst>
          <pc:docMk/>
          <pc:sldMk cId="2942149237" sldId="303"/>
        </pc:sldMkLst>
        <pc:spChg chg="mod">
          <ac:chgData name="Nicholas Billmire" userId="S::nb21k@fsu.edu::ba209ff4-84db-4615-a6f1-847020beafdd" providerId="AD" clId="Web-{93C49CA2-EFE7-4104-B343-F96D3ABF4C74}" dt="2023-10-18T21:11:36.093" v="163" actId="20577"/>
          <ac:spMkLst>
            <pc:docMk/>
            <pc:sldMk cId="2942149237" sldId="303"/>
            <ac:spMk id="3" creationId="{216A6260-221B-59E8-0B29-9DE4E86889A3}"/>
          </ac:spMkLst>
        </pc:spChg>
      </pc:sldChg>
      <pc:sldChg chg="ord">
        <pc:chgData name="Nicholas Billmire" userId="S::nb21k@fsu.edu::ba209ff4-84db-4615-a6f1-847020beafdd" providerId="AD" clId="Web-{93C49CA2-EFE7-4104-B343-F96D3ABF4C74}" dt="2023-10-18T21:00:42.917" v="0"/>
        <pc:sldMkLst>
          <pc:docMk/>
          <pc:sldMk cId="3030336407" sldId="305"/>
        </pc:sldMkLst>
      </pc:sldChg>
      <pc:sldChg chg="modSp">
        <pc:chgData name="Nicholas Billmire" userId="S::nb21k@fsu.edu::ba209ff4-84db-4615-a6f1-847020beafdd" providerId="AD" clId="Web-{93C49CA2-EFE7-4104-B343-F96D3ABF4C74}" dt="2023-10-18T21:13:10.767" v="224" actId="20577"/>
        <pc:sldMkLst>
          <pc:docMk/>
          <pc:sldMk cId="786534724" sldId="415"/>
        </pc:sldMkLst>
        <pc:spChg chg="mod">
          <ac:chgData name="Nicholas Billmire" userId="S::nb21k@fsu.edu::ba209ff4-84db-4615-a6f1-847020beafdd" providerId="AD" clId="Web-{93C49CA2-EFE7-4104-B343-F96D3ABF4C74}" dt="2023-10-18T21:13:10.767" v="224" actId="20577"/>
          <ac:spMkLst>
            <pc:docMk/>
            <pc:sldMk cId="786534724" sldId="415"/>
            <ac:spMk id="2" creationId="{37CA9CE4-EFF0-F5AA-E1C1-E4D4440223EF}"/>
          </ac:spMkLst>
        </pc:spChg>
      </pc:sldChg>
    </pc:docChg>
  </pc:docChgLst>
  <pc:docChgLst>
    <pc:chgData name="Landon Hicks" userId="S::lch21c@fsu.edu::38d5eaf9-14e7-4d24-a7cb-fb9b0319ef25" providerId="AD" clId="Web-{D0D9F3AD-2021-4D89-AF5A-0C385753708E}"/>
    <pc:docChg chg="modSld">
      <pc:chgData name="Landon Hicks" userId="S::lch21c@fsu.edu::38d5eaf9-14e7-4d24-a7cb-fb9b0319ef25" providerId="AD" clId="Web-{D0D9F3AD-2021-4D89-AF5A-0C385753708E}" dt="2023-10-19T16:39:14.635" v="14" actId="20577"/>
      <pc:docMkLst>
        <pc:docMk/>
      </pc:docMkLst>
      <pc:sldChg chg="modSp">
        <pc:chgData name="Landon Hicks" userId="S::lch21c@fsu.edu::38d5eaf9-14e7-4d24-a7cb-fb9b0319ef25" providerId="AD" clId="Web-{D0D9F3AD-2021-4D89-AF5A-0C385753708E}" dt="2023-10-19T16:39:14.635" v="14" actId="20577"/>
        <pc:sldMkLst>
          <pc:docMk/>
          <pc:sldMk cId="1237514534" sldId="287"/>
        </pc:sldMkLst>
        <pc:spChg chg="mod">
          <ac:chgData name="Landon Hicks" userId="S::lch21c@fsu.edu::38d5eaf9-14e7-4d24-a7cb-fb9b0319ef25" providerId="AD" clId="Web-{D0D9F3AD-2021-4D89-AF5A-0C385753708E}" dt="2023-10-19T16:39:14.635" v="14" actId="20577"/>
          <ac:spMkLst>
            <pc:docMk/>
            <pc:sldMk cId="1237514534" sldId="287"/>
            <ac:spMk id="11" creationId="{C14FC911-DB8C-48EB-2160-C268B545EAE0}"/>
          </ac:spMkLst>
        </pc:spChg>
      </pc:sldChg>
    </pc:docChg>
  </pc:docChgLst>
  <pc:docChgLst>
    <pc:chgData name="Jada Davis" userId="S::jdd20c@fsu.edu::9495c34c-044b-472c-8ec7-2be4968ce498" providerId="AD" clId="Web-{F4A8316A-3F2D-4EF9-8A75-F878D3ED5742}"/>
    <pc:docChg chg="addSld modSld modSection">
      <pc:chgData name="Jada Davis" userId="S::jdd20c@fsu.edu::9495c34c-044b-472c-8ec7-2be4968ce498" providerId="AD" clId="Web-{F4A8316A-3F2D-4EF9-8A75-F878D3ED5742}" dt="2023-10-20T13:46:11.363" v="1358"/>
      <pc:docMkLst>
        <pc:docMk/>
      </pc:docMkLst>
      <pc:sldChg chg="modSp">
        <pc:chgData name="Jada Davis" userId="S::jdd20c@fsu.edu::9495c34c-044b-472c-8ec7-2be4968ce498" providerId="AD" clId="Web-{F4A8316A-3F2D-4EF9-8A75-F878D3ED5742}" dt="2023-10-20T13:04:32.423" v="1"/>
        <pc:sldMkLst>
          <pc:docMk/>
          <pc:sldMk cId="2597286186" sldId="298"/>
        </pc:sldMkLst>
        <pc:picChg chg="mod modCrop">
          <ac:chgData name="Jada Davis" userId="S::jdd20c@fsu.edu::9495c34c-044b-472c-8ec7-2be4968ce498" providerId="AD" clId="Web-{F4A8316A-3F2D-4EF9-8A75-F878D3ED5742}" dt="2023-10-20T13:04:32.423" v="1"/>
          <ac:picMkLst>
            <pc:docMk/>
            <pc:sldMk cId="2597286186" sldId="298"/>
            <ac:picMk id="7" creationId="{DF5950B7-2C6F-E1B9-9840-A5D9F05DACB4}"/>
          </ac:picMkLst>
        </pc:picChg>
      </pc:sldChg>
      <pc:sldChg chg="modNotes">
        <pc:chgData name="Jada Davis" userId="S::jdd20c@fsu.edu::9495c34c-044b-472c-8ec7-2be4968ce498" providerId="AD" clId="Web-{F4A8316A-3F2D-4EF9-8A75-F878D3ED5742}" dt="2023-10-20T13:46:11.363" v="1358"/>
        <pc:sldMkLst>
          <pc:docMk/>
          <pc:sldMk cId="2512276033" sldId="425"/>
        </pc:sldMkLst>
      </pc:sldChg>
      <pc:sldChg chg="delSp modSp new">
        <pc:chgData name="Jada Davis" userId="S::jdd20c@fsu.edu::9495c34c-044b-472c-8ec7-2be4968ce498" providerId="AD" clId="Web-{F4A8316A-3F2D-4EF9-8A75-F878D3ED5742}" dt="2023-10-20T13:24:11.180" v="900" actId="20577"/>
        <pc:sldMkLst>
          <pc:docMk/>
          <pc:sldMk cId="968081394" sldId="426"/>
        </pc:sldMkLst>
        <pc:spChg chg="del">
          <ac:chgData name="Jada Davis" userId="S::jdd20c@fsu.edu::9495c34c-044b-472c-8ec7-2be4968ce498" providerId="AD" clId="Web-{F4A8316A-3F2D-4EF9-8A75-F878D3ED5742}" dt="2023-10-20T13:23:56.023" v="892"/>
          <ac:spMkLst>
            <pc:docMk/>
            <pc:sldMk cId="968081394" sldId="426"/>
            <ac:spMk id="2" creationId="{8AB8A463-A44F-86D6-82E2-5FC84D16B28C}"/>
          </ac:spMkLst>
        </pc:spChg>
        <pc:spChg chg="mod">
          <ac:chgData name="Jada Davis" userId="S::jdd20c@fsu.edu::9495c34c-044b-472c-8ec7-2be4968ce498" providerId="AD" clId="Web-{F4A8316A-3F2D-4EF9-8A75-F878D3ED5742}" dt="2023-10-20T13:24:11.180" v="900" actId="20577"/>
          <ac:spMkLst>
            <pc:docMk/>
            <pc:sldMk cId="968081394" sldId="426"/>
            <ac:spMk id="3" creationId="{1B0DCB1F-653C-3B1C-F330-A8CD123D788B}"/>
          </ac:spMkLst>
        </pc:spChg>
        <pc:spChg chg="mod">
          <ac:chgData name="Jada Davis" userId="S::jdd20c@fsu.edu::9495c34c-044b-472c-8ec7-2be4968ce498" providerId="AD" clId="Web-{F4A8316A-3F2D-4EF9-8A75-F878D3ED5742}" dt="2023-10-20T13:24:05.648" v="894" actId="14100"/>
          <ac:spMkLst>
            <pc:docMk/>
            <pc:sldMk cId="968081394" sldId="426"/>
            <ac:spMk id="5" creationId="{6203C9F2-347C-0666-196C-257B7EAB8AEF}"/>
          </ac:spMkLst>
        </pc:spChg>
      </pc:sldChg>
    </pc:docChg>
  </pc:docChgLst>
  <pc:docChgLst>
    <pc:chgData name="Landon Hicks" userId="S::lch21c@fsu.edu::38d5eaf9-14e7-4d24-a7cb-fb9b0319ef25" providerId="AD" clId="Web-{53BC1A75-F043-4501-9DC5-44E1D9D7ED41}"/>
    <pc:docChg chg="modSld">
      <pc:chgData name="Landon Hicks" userId="S::lch21c@fsu.edu::38d5eaf9-14e7-4d24-a7cb-fb9b0319ef25" providerId="AD" clId="Web-{53BC1A75-F043-4501-9DC5-44E1D9D7ED41}" dt="2023-10-20T13:55:09.869" v="3"/>
      <pc:docMkLst>
        <pc:docMk/>
      </pc:docMkLst>
      <pc:sldChg chg="addSp modSp">
        <pc:chgData name="Landon Hicks" userId="S::lch21c@fsu.edu::38d5eaf9-14e7-4d24-a7cb-fb9b0319ef25" providerId="AD" clId="Web-{53BC1A75-F043-4501-9DC5-44E1D9D7ED41}" dt="2023-10-20T13:55:09.869" v="3"/>
        <pc:sldMkLst>
          <pc:docMk/>
          <pc:sldMk cId="2597286186" sldId="298"/>
        </pc:sldMkLst>
        <pc:picChg chg="add mod modCrop">
          <ac:chgData name="Landon Hicks" userId="S::lch21c@fsu.edu::38d5eaf9-14e7-4d24-a7cb-fb9b0319ef25" providerId="AD" clId="Web-{53BC1A75-F043-4501-9DC5-44E1D9D7ED41}" dt="2023-10-20T13:55:09.869" v="3"/>
          <ac:picMkLst>
            <pc:docMk/>
            <pc:sldMk cId="2597286186" sldId="298"/>
            <ac:picMk id="8" creationId="{09976653-704B-AA84-A310-F221CDDC457A}"/>
          </ac:picMkLst>
        </pc:picChg>
      </pc:sldChg>
    </pc:docChg>
  </pc:docChgLst>
  <pc:docChgLst>
    <pc:chgData name="Nicholas Billmire" userId="S::nb21k@fsu.edu::ba209ff4-84db-4615-a6f1-847020beafdd" providerId="AD" clId="Web-{32756FCC-B01E-4D7A-9E27-26F2C7DC087B}"/>
    <pc:docChg chg="modSld">
      <pc:chgData name="Nicholas Billmire" userId="S::nb21k@fsu.edu::ba209ff4-84db-4615-a6f1-847020beafdd" providerId="AD" clId="Web-{32756FCC-B01E-4D7A-9E27-26F2C7DC087B}" dt="2023-10-18T21:39:45.469" v="7" actId="14100"/>
      <pc:docMkLst>
        <pc:docMk/>
      </pc:docMkLst>
      <pc:sldChg chg="modSp">
        <pc:chgData name="Nicholas Billmire" userId="S::nb21k@fsu.edu::ba209ff4-84db-4615-a6f1-847020beafdd" providerId="AD" clId="Web-{32756FCC-B01E-4D7A-9E27-26F2C7DC087B}" dt="2023-10-18T21:26:57.623" v="5" actId="20577"/>
        <pc:sldMkLst>
          <pc:docMk/>
          <pc:sldMk cId="3916214076" sldId="286"/>
        </pc:sldMkLst>
        <pc:spChg chg="mod">
          <ac:chgData name="Nicholas Billmire" userId="S::nb21k@fsu.edu::ba209ff4-84db-4615-a6f1-847020beafdd" providerId="AD" clId="Web-{32756FCC-B01E-4D7A-9E27-26F2C7DC087B}" dt="2023-10-18T21:26:57.623" v="5" actId="20577"/>
          <ac:spMkLst>
            <pc:docMk/>
            <pc:sldMk cId="3916214076" sldId="286"/>
            <ac:spMk id="2" creationId="{8C27A43C-76A3-2A59-DA87-966B6AAB78E3}"/>
          </ac:spMkLst>
        </pc:spChg>
      </pc:sldChg>
      <pc:sldChg chg="modSp">
        <pc:chgData name="Nicholas Billmire" userId="S::nb21k@fsu.edu::ba209ff4-84db-4615-a6f1-847020beafdd" providerId="AD" clId="Web-{32756FCC-B01E-4D7A-9E27-26F2C7DC087B}" dt="2023-10-18T21:39:45.469" v="7" actId="14100"/>
        <pc:sldMkLst>
          <pc:docMk/>
          <pc:sldMk cId="2562591157" sldId="418"/>
        </pc:sldMkLst>
        <pc:picChg chg="mod">
          <ac:chgData name="Nicholas Billmire" userId="S::nb21k@fsu.edu::ba209ff4-84db-4615-a6f1-847020beafdd" providerId="AD" clId="Web-{32756FCC-B01E-4D7A-9E27-26F2C7DC087B}" dt="2023-10-18T21:39:45.469" v="7" actId="14100"/>
          <ac:picMkLst>
            <pc:docMk/>
            <pc:sldMk cId="2562591157" sldId="418"/>
            <ac:picMk id="6" creationId="{51DF712C-0E9F-0DB4-C07D-231FC6A333D9}"/>
          </ac:picMkLst>
        </pc:picChg>
      </pc:sldChg>
    </pc:docChg>
  </pc:docChgLst>
  <pc:docChgLst>
    <pc:chgData name="Evan Cloutier" userId="aec76e63-1e01-4161-909b-7ff73b98b78f" providerId="ADAL" clId="{6F5231F2-93AD-4112-86DC-619BEC3074AE}"/>
    <pc:docChg chg="undo redo custSel addSld delSld modSld sldOrd modSection">
      <pc:chgData name="Evan Cloutier" userId="aec76e63-1e01-4161-909b-7ff73b98b78f" providerId="ADAL" clId="{6F5231F2-93AD-4112-86DC-619BEC3074AE}" dt="2023-10-20T14:16:26.696" v="3446" actId="1076"/>
      <pc:docMkLst>
        <pc:docMk/>
      </pc:docMkLst>
      <pc:sldChg chg="modSp mod">
        <pc:chgData name="Evan Cloutier" userId="aec76e63-1e01-4161-909b-7ff73b98b78f" providerId="ADAL" clId="{6F5231F2-93AD-4112-86DC-619BEC3074AE}" dt="2023-10-18T19:48:38.327" v="372" actId="20577"/>
        <pc:sldMkLst>
          <pc:docMk/>
          <pc:sldMk cId="2066863649" sldId="256"/>
        </pc:sldMkLst>
        <pc:spChg chg="mod">
          <ac:chgData name="Evan Cloutier" userId="aec76e63-1e01-4161-909b-7ff73b98b78f" providerId="ADAL" clId="{6F5231F2-93AD-4112-86DC-619BEC3074AE}" dt="2023-10-18T19:48:22.396" v="346" actId="20577"/>
          <ac:spMkLst>
            <pc:docMk/>
            <pc:sldMk cId="2066863649" sldId="256"/>
            <ac:spMk id="5" creationId="{4790E275-35BA-DEDB-5AA0-E3ED05143D2E}"/>
          </ac:spMkLst>
        </pc:spChg>
        <pc:spChg chg="mod">
          <ac:chgData name="Evan Cloutier" userId="aec76e63-1e01-4161-909b-7ff73b98b78f" providerId="ADAL" clId="{6F5231F2-93AD-4112-86DC-619BEC3074AE}" dt="2023-10-18T19:48:38.327" v="372" actId="20577"/>
          <ac:spMkLst>
            <pc:docMk/>
            <pc:sldMk cId="2066863649" sldId="256"/>
            <ac:spMk id="6" creationId="{1A98657A-6FD2-A346-6456-FE7CA89F9095}"/>
          </ac:spMkLst>
        </pc:spChg>
        <pc:spChg chg="mod">
          <ac:chgData name="Evan Cloutier" userId="aec76e63-1e01-4161-909b-7ff73b98b78f" providerId="ADAL" clId="{6F5231F2-93AD-4112-86DC-619BEC3074AE}" dt="2023-10-18T19:34:47.613" v="4" actId="20577"/>
          <ac:spMkLst>
            <pc:docMk/>
            <pc:sldMk cId="2066863649" sldId="256"/>
            <ac:spMk id="7" creationId="{783DA0E5-0D98-83CA-305E-E08A54C609D4}"/>
          </ac:spMkLst>
        </pc:spChg>
      </pc:sldChg>
      <pc:sldChg chg="delSp modSp del mod">
        <pc:chgData name="Evan Cloutier" userId="aec76e63-1e01-4161-909b-7ff73b98b78f" providerId="ADAL" clId="{6F5231F2-93AD-4112-86DC-619BEC3074AE}" dt="2023-10-18T19:36:25.566" v="16" actId="47"/>
        <pc:sldMkLst>
          <pc:docMk/>
          <pc:sldMk cId="3808380903" sldId="268"/>
        </pc:sldMkLst>
        <pc:spChg chg="del topLvl">
          <ac:chgData name="Evan Cloutier" userId="aec76e63-1e01-4161-909b-7ff73b98b78f" providerId="ADAL" clId="{6F5231F2-93AD-4112-86DC-619BEC3074AE}" dt="2023-10-18T19:36:10.872" v="12" actId="478"/>
          <ac:spMkLst>
            <pc:docMk/>
            <pc:sldMk cId="3808380903" sldId="268"/>
            <ac:spMk id="8" creationId="{479AD8AE-24D3-6AA4-77C1-4B01AE059019}"/>
          </ac:spMkLst>
        </pc:spChg>
        <pc:spChg chg="mod">
          <ac:chgData name="Evan Cloutier" userId="aec76e63-1e01-4161-909b-7ff73b98b78f" providerId="ADAL" clId="{6F5231F2-93AD-4112-86DC-619BEC3074AE}" dt="2023-10-18T19:36:22.281" v="14" actId="21"/>
          <ac:spMkLst>
            <pc:docMk/>
            <pc:sldMk cId="3808380903" sldId="268"/>
            <ac:spMk id="12" creationId="{7D1BCA3A-FFA9-F356-ABD4-6014A52BF544}"/>
          </ac:spMkLst>
        </pc:spChg>
        <pc:grpChg chg="del">
          <ac:chgData name="Evan Cloutier" userId="aec76e63-1e01-4161-909b-7ff73b98b78f" providerId="ADAL" clId="{6F5231F2-93AD-4112-86DC-619BEC3074AE}" dt="2023-10-18T19:36:03.496" v="8" actId="478"/>
          <ac:grpSpMkLst>
            <pc:docMk/>
            <pc:sldMk cId="3808380903" sldId="268"/>
            <ac:grpSpMk id="2" creationId="{30172EF8-C168-9040-DD4F-CBF2BCD0039F}"/>
          </ac:grpSpMkLst>
        </pc:grpChg>
        <pc:grpChg chg="del">
          <ac:chgData name="Evan Cloutier" userId="aec76e63-1e01-4161-909b-7ff73b98b78f" providerId="ADAL" clId="{6F5231F2-93AD-4112-86DC-619BEC3074AE}" dt="2023-10-18T19:36:07.656" v="11" actId="478"/>
          <ac:grpSpMkLst>
            <pc:docMk/>
            <pc:sldMk cId="3808380903" sldId="268"/>
            <ac:grpSpMk id="6" creationId="{BD6D2F48-31FE-4968-5C1F-6E55F458ED2C}"/>
          </ac:grpSpMkLst>
        </pc:grpChg>
        <pc:grpChg chg="del">
          <ac:chgData name="Evan Cloutier" userId="aec76e63-1e01-4161-909b-7ff73b98b78f" providerId="ADAL" clId="{6F5231F2-93AD-4112-86DC-619BEC3074AE}" dt="2023-10-18T19:36:04.259" v="9" actId="478"/>
          <ac:grpSpMkLst>
            <pc:docMk/>
            <pc:sldMk cId="3808380903" sldId="268"/>
            <ac:grpSpMk id="10" creationId="{A60C6F06-1DE1-7A1C-A216-072CEF0BCED8}"/>
          </ac:grpSpMkLst>
        </pc:grpChg>
        <pc:grpChg chg="del">
          <ac:chgData name="Evan Cloutier" userId="aec76e63-1e01-4161-909b-7ff73b98b78f" providerId="ADAL" clId="{6F5231F2-93AD-4112-86DC-619BEC3074AE}" dt="2023-10-18T19:36:05.119" v="10" actId="478"/>
          <ac:grpSpMkLst>
            <pc:docMk/>
            <pc:sldMk cId="3808380903" sldId="268"/>
            <ac:grpSpMk id="15" creationId="{DB360FCE-7CAF-2522-607F-F8997042A34A}"/>
          </ac:grpSpMkLst>
        </pc:grpChg>
        <pc:picChg chg="del topLvl">
          <ac:chgData name="Evan Cloutier" userId="aec76e63-1e01-4161-909b-7ff73b98b78f" providerId="ADAL" clId="{6F5231F2-93AD-4112-86DC-619BEC3074AE}" dt="2023-10-18T19:36:07.656" v="11" actId="478"/>
          <ac:picMkLst>
            <pc:docMk/>
            <pc:sldMk cId="3808380903" sldId="268"/>
            <ac:picMk id="9" creationId="{EC7D6457-B1A8-CE11-1FA9-4A907F5B7B20}"/>
          </ac:picMkLst>
        </pc:picChg>
      </pc:sldChg>
      <pc:sldChg chg="addSp delSp modSp mod">
        <pc:chgData name="Evan Cloutier" userId="aec76e63-1e01-4161-909b-7ff73b98b78f" providerId="ADAL" clId="{6F5231F2-93AD-4112-86DC-619BEC3074AE}" dt="2023-10-18T21:28:20.744" v="1865" actId="403"/>
        <pc:sldMkLst>
          <pc:docMk/>
          <pc:sldMk cId="1435836096" sldId="285"/>
        </pc:sldMkLst>
        <pc:spChg chg="mod">
          <ac:chgData name="Evan Cloutier" userId="aec76e63-1e01-4161-909b-7ff73b98b78f" providerId="ADAL" clId="{6F5231F2-93AD-4112-86DC-619BEC3074AE}" dt="2023-10-18T21:28:20.744" v="1865" actId="403"/>
          <ac:spMkLst>
            <pc:docMk/>
            <pc:sldMk cId="1435836096" sldId="285"/>
            <ac:spMk id="9" creationId="{75BDC672-E2EE-263F-A601-3758F594C682}"/>
          </ac:spMkLst>
        </pc:spChg>
        <pc:spChg chg="add del mod">
          <ac:chgData name="Evan Cloutier" userId="aec76e63-1e01-4161-909b-7ff73b98b78f" providerId="ADAL" clId="{6F5231F2-93AD-4112-86DC-619BEC3074AE}" dt="2023-10-18T19:36:00.727" v="6" actId="478"/>
          <ac:spMkLst>
            <pc:docMk/>
            <pc:sldMk cId="1435836096" sldId="285"/>
            <ac:spMk id="10" creationId="{C6A9E0C1-723E-AFD9-39B9-A1775FF6DEEC}"/>
          </ac:spMkLst>
        </pc:spChg>
        <pc:picChg chg="del">
          <ac:chgData name="Evan Cloutier" userId="aec76e63-1e01-4161-909b-7ff73b98b78f" providerId="ADAL" clId="{6F5231F2-93AD-4112-86DC-619BEC3074AE}" dt="2023-10-18T19:35:55.178" v="5" actId="478"/>
          <ac:picMkLst>
            <pc:docMk/>
            <pc:sldMk cId="1435836096" sldId="285"/>
            <ac:picMk id="6" creationId="{2D0B0D17-41D0-3D35-6667-912632C86529}"/>
          </ac:picMkLst>
        </pc:picChg>
        <pc:picChg chg="del">
          <ac:chgData name="Evan Cloutier" userId="aec76e63-1e01-4161-909b-7ff73b98b78f" providerId="ADAL" clId="{6F5231F2-93AD-4112-86DC-619BEC3074AE}" dt="2023-10-18T19:36:01.550" v="7" actId="478"/>
          <ac:picMkLst>
            <pc:docMk/>
            <pc:sldMk cId="1435836096" sldId="285"/>
            <ac:picMk id="7" creationId="{3C0A7BCA-43BB-FCEB-5F95-4B4044482B72}"/>
          </ac:picMkLst>
        </pc:picChg>
        <pc:picChg chg="add mod">
          <ac:chgData name="Evan Cloutier" userId="aec76e63-1e01-4161-909b-7ff73b98b78f" providerId="ADAL" clId="{6F5231F2-93AD-4112-86DC-619BEC3074AE}" dt="2023-10-18T19:40:42.669" v="284" actId="1076"/>
          <ac:picMkLst>
            <pc:docMk/>
            <pc:sldMk cId="1435836096" sldId="285"/>
            <ac:picMk id="1026" creationId="{C184FDF0-8965-C3FD-46E1-AA707FA9CEF7}"/>
          </ac:picMkLst>
        </pc:picChg>
        <pc:picChg chg="add del mod">
          <ac:chgData name="Evan Cloutier" userId="aec76e63-1e01-4161-909b-7ff73b98b78f" providerId="ADAL" clId="{6F5231F2-93AD-4112-86DC-619BEC3074AE}" dt="2023-10-18T20:12:32.859" v="644" actId="478"/>
          <ac:picMkLst>
            <pc:docMk/>
            <pc:sldMk cId="1435836096" sldId="285"/>
            <ac:picMk id="1028" creationId="{04EBEE68-ACD9-55B4-638D-2890C5C38993}"/>
          </ac:picMkLst>
        </pc:picChg>
        <pc:inkChg chg="del">
          <ac:chgData name="Evan Cloutier" userId="aec76e63-1e01-4161-909b-7ff73b98b78f" providerId="ADAL" clId="{6F5231F2-93AD-4112-86DC-619BEC3074AE}" dt="2023-10-18T21:21:56.760" v="1843" actId="478"/>
          <ac:inkMkLst>
            <pc:docMk/>
            <pc:sldMk cId="1435836096" sldId="285"/>
            <ac:inkMk id="6" creationId="{04EDDC15-A38D-0A5D-3733-16F59B5A7A9E}"/>
          </ac:inkMkLst>
        </pc:inkChg>
        <pc:inkChg chg="del">
          <ac:chgData name="Evan Cloutier" userId="aec76e63-1e01-4161-909b-7ff73b98b78f" providerId="ADAL" clId="{6F5231F2-93AD-4112-86DC-619BEC3074AE}" dt="2023-10-18T21:21:58.197" v="1844" actId="478"/>
          <ac:inkMkLst>
            <pc:docMk/>
            <pc:sldMk cId="1435836096" sldId="285"/>
            <ac:inkMk id="7" creationId="{E834890A-B782-09C8-17D3-FE050C81B6EE}"/>
          </ac:inkMkLst>
        </pc:inkChg>
        <pc:inkChg chg="del">
          <ac:chgData name="Evan Cloutier" userId="aec76e63-1e01-4161-909b-7ff73b98b78f" providerId="ADAL" clId="{6F5231F2-93AD-4112-86DC-619BEC3074AE}" dt="2023-10-18T21:21:58.197" v="1844" actId="478"/>
          <ac:inkMkLst>
            <pc:docMk/>
            <pc:sldMk cId="1435836096" sldId="285"/>
            <ac:inkMk id="10" creationId="{6AAE369D-D1BB-9936-2F21-DD0B47958007}"/>
          </ac:inkMkLst>
        </pc:inkChg>
        <pc:inkChg chg="del">
          <ac:chgData name="Evan Cloutier" userId="aec76e63-1e01-4161-909b-7ff73b98b78f" providerId="ADAL" clId="{6F5231F2-93AD-4112-86DC-619BEC3074AE}" dt="2023-10-18T21:21:58.197" v="1844" actId="478"/>
          <ac:inkMkLst>
            <pc:docMk/>
            <pc:sldMk cId="1435836096" sldId="285"/>
            <ac:inkMk id="11" creationId="{53E89C29-A30C-9EAB-D9AF-AC7DD86DE57F}"/>
          </ac:inkMkLst>
        </pc:inkChg>
        <pc:inkChg chg="del">
          <ac:chgData name="Evan Cloutier" userId="aec76e63-1e01-4161-909b-7ff73b98b78f" providerId="ADAL" clId="{6F5231F2-93AD-4112-86DC-619BEC3074AE}" dt="2023-10-18T21:21:58.197" v="1844" actId="478"/>
          <ac:inkMkLst>
            <pc:docMk/>
            <pc:sldMk cId="1435836096" sldId="285"/>
            <ac:inkMk id="12" creationId="{383AAFA2-5552-FF04-B288-905A5A991A3E}"/>
          </ac:inkMkLst>
        </pc:inkChg>
        <pc:inkChg chg="del">
          <ac:chgData name="Evan Cloutier" userId="aec76e63-1e01-4161-909b-7ff73b98b78f" providerId="ADAL" clId="{6F5231F2-93AD-4112-86DC-619BEC3074AE}" dt="2023-10-18T21:21:58.197" v="1844" actId="478"/>
          <ac:inkMkLst>
            <pc:docMk/>
            <pc:sldMk cId="1435836096" sldId="285"/>
            <ac:inkMk id="13" creationId="{69B0A94B-499E-7CF3-25EB-01DA6EF90719}"/>
          </ac:inkMkLst>
        </pc:inkChg>
        <pc:inkChg chg="del">
          <ac:chgData name="Evan Cloutier" userId="aec76e63-1e01-4161-909b-7ff73b98b78f" providerId="ADAL" clId="{6F5231F2-93AD-4112-86DC-619BEC3074AE}" dt="2023-10-18T21:21:59.603" v="1845" actId="478"/>
          <ac:inkMkLst>
            <pc:docMk/>
            <pc:sldMk cId="1435836096" sldId="285"/>
            <ac:inkMk id="14" creationId="{E157EC89-AB78-435C-A2BB-D2399F07BE52}"/>
          </ac:inkMkLst>
        </pc:inkChg>
      </pc:sldChg>
      <pc:sldChg chg="modSp add mod">
        <pc:chgData name="Evan Cloutier" userId="aec76e63-1e01-4161-909b-7ff73b98b78f" providerId="ADAL" clId="{6F5231F2-93AD-4112-86DC-619BEC3074AE}" dt="2023-10-19T16:58:56.885" v="2884" actId="20577"/>
        <pc:sldMkLst>
          <pc:docMk/>
          <pc:sldMk cId="488225679" sldId="286"/>
        </pc:sldMkLst>
        <pc:spChg chg="mod">
          <ac:chgData name="Evan Cloutier" userId="aec76e63-1e01-4161-909b-7ff73b98b78f" providerId="ADAL" clId="{6F5231F2-93AD-4112-86DC-619BEC3074AE}" dt="2023-10-19T16:58:56.885" v="2884" actId="20577"/>
          <ac:spMkLst>
            <pc:docMk/>
            <pc:sldMk cId="488225679" sldId="286"/>
            <ac:spMk id="3" creationId="{C049C2C1-D217-124B-BFD9-9AC8454D1C4C}"/>
          </ac:spMkLst>
        </pc:spChg>
      </pc:sldChg>
      <pc:sldChg chg="modSp del mod">
        <pc:chgData name="Evan Cloutier" userId="aec76e63-1e01-4161-909b-7ff73b98b78f" providerId="ADAL" clId="{6F5231F2-93AD-4112-86DC-619BEC3074AE}" dt="2023-10-19T16:58:48.097" v="2871" actId="2696"/>
        <pc:sldMkLst>
          <pc:docMk/>
          <pc:sldMk cId="3916214076" sldId="286"/>
        </pc:sldMkLst>
        <pc:spChg chg="mod">
          <ac:chgData name="Evan Cloutier" userId="aec76e63-1e01-4161-909b-7ff73b98b78f" providerId="ADAL" clId="{6F5231F2-93AD-4112-86DC-619BEC3074AE}" dt="2023-10-18T21:22:33.208" v="1861" actId="404"/>
          <ac:spMkLst>
            <pc:docMk/>
            <pc:sldMk cId="3916214076" sldId="286"/>
            <ac:spMk id="2" creationId="{8C27A43C-76A3-2A59-DA87-966B6AAB78E3}"/>
          </ac:spMkLst>
        </pc:spChg>
      </pc:sldChg>
      <pc:sldChg chg="modSp mod">
        <pc:chgData name="Evan Cloutier" userId="aec76e63-1e01-4161-909b-7ff73b98b78f" providerId="ADAL" clId="{6F5231F2-93AD-4112-86DC-619BEC3074AE}" dt="2023-10-19T16:58:34.399" v="2870" actId="20577"/>
        <pc:sldMkLst>
          <pc:docMk/>
          <pc:sldMk cId="1237514534" sldId="287"/>
        </pc:sldMkLst>
        <pc:spChg chg="mod">
          <ac:chgData name="Evan Cloutier" userId="aec76e63-1e01-4161-909b-7ff73b98b78f" providerId="ADAL" clId="{6F5231F2-93AD-4112-86DC-619BEC3074AE}" dt="2023-10-18T20:28:33.738" v="919" actId="20577"/>
          <ac:spMkLst>
            <pc:docMk/>
            <pc:sldMk cId="1237514534" sldId="287"/>
            <ac:spMk id="2" creationId="{AE39E1E5-FB9A-9C1D-EC23-2167B75065CE}"/>
          </ac:spMkLst>
        </pc:spChg>
        <pc:spChg chg="mod">
          <ac:chgData name="Evan Cloutier" userId="aec76e63-1e01-4161-909b-7ff73b98b78f" providerId="ADAL" clId="{6F5231F2-93AD-4112-86DC-619BEC3074AE}" dt="2023-10-19T16:58:34.399" v="2870" actId="20577"/>
          <ac:spMkLst>
            <pc:docMk/>
            <pc:sldMk cId="1237514534" sldId="287"/>
            <ac:spMk id="11" creationId="{C14FC911-DB8C-48EB-2160-C268B545EAE0}"/>
          </ac:spMkLst>
        </pc:spChg>
      </pc:sldChg>
      <pc:sldChg chg="modSp del mod">
        <pc:chgData name="Evan Cloutier" userId="aec76e63-1e01-4161-909b-7ff73b98b78f" providerId="ADAL" clId="{6F5231F2-93AD-4112-86DC-619BEC3074AE}" dt="2023-10-19T16:55:25.353" v="2804" actId="47"/>
        <pc:sldMkLst>
          <pc:docMk/>
          <pc:sldMk cId="2310971406" sldId="288"/>
        </pc:sldMkLst>
        <pc:spChg chg="mod">
          <ac:chgData name="Evan Cloutier" userId="aec76e63-1e01-4161-909b-7ff73b98b78f" providerId="ADAL" clId="{6F5231F2-93AD-4112-86DC-619BEC3074AE}" dt="2023-10-19T16:31:01.239" v="2750" actId="20577"/>
          <ac:spMkLst>
            <pc:docMk/>
            <pc:sldMk cId="2310971406" sldId="288"/>
            <ac:spMk id="2" creationId="{EEC06205-E1FE-A606-6CD2-E8ABF995C39F}"/>
          </ac:spMkLst>
        </pc:spChg>
      </pc:sldChg>
      <pc:sldChg chg="modSp del mod">
        <pc:chgData name="Evan Cloutier" userId="aec76e63-1e01-4161-909b-7ff73b98b78f" providerId="ADAL" clId="{6F5231F2-93AD-4112-86DC-619BEC3074AE}" dt="2023-10-19T15:58:58.209" v="2295" actId="47"/>
        <pc:sldMkLst>
          <pc:docMk/>
          <pc:sldMk cId="3563028137" sldId="289"/>
        </pc:sldMkLst>
        <pc:spChg chg="mod">
          <ac:chgData name="Evan Cloutier" userId="aec76e63-1e01-4161-909b-7ff73b98b78f" providerId="ADAL" clId="{6F5231F2-93AD-4112-86DC-619BEC3074AE}" dt="2023-10-18T20:26:47.836" v="897" actId="20577"/>
          <ac:spMkLst>
            <pc:docMk/>
            <pc:sldMk cId="3563028137" sldId="289"/>
            <ac:spMk id="2" creationId="{BA5AC318-7447-6865-F5E2-F0FB62A92477}"/>
          </ac:spMkLst>
        </pc:spChg>
      </pc:sldChg>
      <pc:sldChg chg="delSp modSp mod">
        <pc:chgData name="Evan Cloutier" userId="aec76e63-1e01-4161-909b-7ff73b98b78f" providerId="ADAL" clId="{6F5231F2-93AD-4112-86DC-619BEC3074AE}" dt="2023-10-20T14:07:26.439" v="3418" actId="478"/>
        <pc:sldMkLst>
          <pc:docMk/>
          <pc:sldMk cId="4046206597" sldId="291"/>
        </pc:sldMkLst>
        <pc:spChg chg="del mod">
          <ac:chgData name="Evan Cloutier" userId="aec76e63-1e01-4161-909b-7ff73b98b78f" providerId="ADAL" clId="{6F5231F2-93AD-4112-86DC-619BEC3074AE}" dt="2023-10-20T14:07:26.439" v="3418" actId="478"/>
          <ac:spMkLst>
            <pc:docMk/>
            <pc:sldMk cId="4046206597" sldId="291"/>
            <ac:spMk id="3" creationId="{A9710D7B-25F3-5B61-2D63-7F1DC53D075C}"/>
          </ac:spMkLst>
        </pc:spChg>
        <pc:spChg chg="mod">
          <ac:chgData name="Evan Cloutier" userId="aec76e63-1e01-4161-909b-7ff73b98b78f" providerId="ADAL" clId="{6F5231F2-93AD-4112-86DC-619BEC3074AE}" dt="2023-10-20T14:07:23.563" v="3417"/>
          <ac:spMkLst>
            <pc:docMk/>
            <pc:sldMk cId="4046206597" sldId="291"/>
            <ac:spMk id="7" creationId="{F0207363-981F-8372-9EC4-DAC40A7BB56D}"/>
          </ac:spMkLst>
        </pc:spChg>
      </pc:sldChg>
      <pc:sldChg chg="del">
        <pc:chgData name="Evan Cloutier" userId="aec76e63-1e01-4161-909b-7ff73b98b78f" providerId="ADAL" clId="{6F5231F2-93AD-4112-86DC-619BEC3074AE}" dt="2023-10-18T19:57:00.167" v="381" actId="2696"/>
        <pc:sldMkLst>
          <pc:docMk/>
          <pc:sldMk cId="300354270" sldId="292"/>
        </pc:sldMkLst>
      </pc:sldChg>
      <pc:sldChg chg="add del">
        <pc:chgData name="Evan Cloutier" userId="aec76e63-1e01-4161-909b-7ff73b98b78f" providerId="ADAL" clId="{6F5231F2-93AD-4112-86DC-619BEC3074AE}" dt="2023-10-18T19:59:14.112" v="383" actId="2696"/>
        <pc:sldMkLst>
          <pc:docMk/>
          <pc:sldMk cId="1879271043" sldId="292"/>
        </pc:sldMkLst>
      </pc:sldChg>
      <pc:sldChg chg="add del">
        <pc:chgData name="Evan Cloutier" userId="aec76e63-1e01-4161-909b-7ff73b98b78f" providerId="ADAL" clId="{6F5231F2-93AD-4112-86DC-619BEC3074AE}" dt="2023-10-18T20:04:31.108" v="483" actId="47"/>
        <pc:sldMkLst>
          <pc:docMk/>
          <pc:sldMk cId="3078158907" sldId="292"/>
        </pc:sldMkLst>
      </pc:sldChg>
      <pc:sldChg chg="del">
        <pc:chgData name="Evan Cloutier" userId="aec76e63-1e01-4161-909b-7ff73b98b78f" providerId="ADAL" clId="{6F5231F2-93AD-4112-86DC-619BEC3074AE}" dt="2023-10-18T21:30:47.087" v="1897" actId="47"/>
        <pc:sldMkLst>
          <pc:docMk/>
          <pc:sldMk cId="2119181740" sldId="293"/>
        </pc:sldMkLst>
      </pc:sldChg>
      <pc:sldChg chg="del">
        <pc:chgData name="Evan Cloutier" userId="aec76e63-1e01-4161-909b-7ff73b98b78f" providerId="ADAL" clId="{6F5231F2-93AD-4112-86DC-619BEC3074AE}" dt="2023-10-18T20:01:03.078" v="385" actId="47"/>
        <pc:sldMkLst>
          <pc:docMk/>
          <pc:sldMk cId="2857981542" sldId="294"/>
        </pc:sldMkLst>
      </pc:sldChg>
      <pc:sldChg chg="del">
        <pc:chgData name="Evan Cloutier" userId="aec76e63-1e01-4161-909b-7ff73b98b78f" providerId="ADAL" clId="{6F5231F2-93AD-4112-86DC-619BEC3074AE}" dt="2023-10-18T20:01:13.148" v="386" actId="47"/>
        <pc:sldMkLst>
          <pc:docMk/>
          <pc:sldMk cId="3511812787" sldId="295"/>
        </pc:sldMkLst>
      </pc:sldChg>
      <pc:sldChg chg="del ord">
        <pc:chgData name="Evan Cloutier" userId="aec76e63-1e01-4161-909b-7ff73b98b78f" providerId="ADAL" clId="{6F5231F2-93AD-4112-86DC-619BEC3074AE}" dt="2023-10-18T21:29:46.597" v="1890" actId="47"/>
        <pc:sldMkLst>
          <pc:docMk/>
          <pc:sldMk cId="903616385" sldId="296"/>
        </pc:sldMkLst>
      </pc:sldChg>
      <pc:sldChg chg="modSp del mod">
        <pc:chgData name="Evan Cloutier" userId="aec76e63-1e01-4161-909b-7ff73b98b78f" providerId="ADAL" clId="{6F5231F2-93AD-4112-86DC-619BEC3074AE}" dt="2023-10-18T20:37:23.095" v="1000" actId="47"/>
        <pc:sldMkLst>
          <pc:docMk/>
          <pc:sldMk cId="3418618822" sldId="297"/>
        </pc:sldMkLst>
        <pc:spChg chg="mod">
          <ac:chgData name="Evan Cloutier" userId="aec76e63-1e01-4161-909b-7ff73b98b78f" providerId="ADAL" clId="{6F5231F2-93AD-4112-86DC-619BEC3074AE}" dt="2023-10-18T20:36:52.196" v="999" actId="20577"/>
          <ac:spMkLst>
            <pc:docMk/>
            <pc:sldMk cId="3418618822" sldId="297"/>
            <ac:spMk id="7" creationId="{28214E19-D657-B1A0-7645-7803D2EB9688}"/>
          </ac:spMkLst>
        </pc:spChg>
      </pc:sldChg>
      <pc:sldChg chg="addSp delSp modSp new mod">
        <pc:chgData name="Evan Cloutier" userId="aec76e63-1e01-4161-909b-7ff73b98b78f" providerId="ADAL" clId="{6F5231F2-93AD-4112-86DC-619BEC3074AE}" dt="2023-10-20T14:16:26.696" v="3446" actId="1076"/>
        <pc:sldMkLst>
          <pc:docMk/>
          <pc:sldMk cId="2597286186" sldId="298"/>
        </pc:sldMkLst>
        <pc:spChg chg="mod">
          <ac:chgData name="Evan Cloutier" userId="aec76e63-1e01-4161-909b-7ff73b98b78f" providerId="ADAL" clId="{6F5231F2-93AD-4112-86DC-619BEC3074AE}" dt="2023-10-18T20:20:40.420" v="720" actId="1076"/>
          <ac:spMkLst>
            <pc:docMk/>
            <pc:sldMk cId="2597286186" sldId="298"/>
            <ac:spMk id="2" creationId="{24C5234D-27DD-11DB-1178-0669BF9A989B}"/>
          </ac:spMkLst>
        </pc:spChg>
        <pc:spChg chg="mod">
          <ac:chgData name="Evan Cloutier" userId="aec76e63-1e01-4161-909b-7ff73b98b78f" providerId="ADAL" clId="{6F5231F2-93AD-4112-86DC-619BEC3074AE}" dt="2023-10-18T19:36:23.981" v="15"/>
          <ac:spMkLst>
            <pc:docMk/>
            <pc:sldMk cId="2597286186" sldId="298"/>
            <ac:spMk id="5" creationId="{255E8065-B9C8-BAC8-F9A2-8630B60C925D}"/>
          </ac:spMkLst>
        </pc:spChg>
        <pc:spChg chg="add mod">
          <ac:chgData name="Evan Cloutier" userId="aec76e63-1e01-4161-909b-7ff73b98b78f" providerId="ADAL" clId="{6F5231F2-93AD-4112-86DC-619BEC3074AE}" dt="2023-10-18T21:28:26.972" v="1866" actId="403"/>
          <ac:spMkLst>
            <pc:docMk/>
            <pc:sldMk cId="2597286186" sldId="298"/>
            <ac:spMk id="10" creationId="{9AF674DB-5A62-FBB7-51D2-9850D2912122}"/>
          </ac:spMkLst>
        </pc:spChg>
        <pc:spChg chg="add mod">
          <ac:chgData name="Evan Cloutier" userId="aec76e63-1e01-4161-909b-7ff73b98b78f" providerId="ADAL" clId="{6F5231F2-93AD-4112-86DC-619BEC3074AE}" dt="2023-10-20T13:56:45.300" v="3411" actId="1076"/>
          <ac:spMkLst>
            <pc:docMk/>
            <pc:sldMk cId="2597286186" sldId="298"/>
            <ac:spMk id="12" creationId="{3EC78A0D-61DA-B3A0-B6F8-56921DB0FE32}"/>
          </ac:spMkLst>
        </pc:spChg>
        <pc:spChg chg="add mod">
          <ac:chgData name="Evan Cloutier" userId="aec76e63-1e01-4161-909b-7ff73b98b78f" providerId="ADAL" clId="{6F5231F2-93AD-4112-86DC-619BEC3074AE}" dt="2023-10-20T13:56:47.809" v="3412" actId="1076"/>
          <ac:spMkLst>
            <pc:docMk/>
            <pc:sldMk cId="2597286186" sldId="298"/>
            <ac:spMk id="13" creationId="{83A93270-954A-B908-3842-ABBFE001A6B1}"/>
          </ac:spMkLst>
        </pc:spChg>
        <pc:spChg chg="add mod">
          <ac:chgData name="Evan Cloutier" userId="aec76e63-1e01-4161-909b-7ff73b98b78f" providerId="ADAL" clId="{6F5231F2-93AD-4112-86DC-619BEC3074AE}" dt="2023-10-20T13:56:50.271" v="3413" actId="1076"/>
          <ac:spMkLst>
            <pc:docMk/>
            <pc:sldMk cId="2597286186" sldId="298"/>
            <ac:spMk id="14" creationId="{6D5D003B-C727-86F5-8468-7EF7C47AE454}"/>
          </ac:spMkLst>
        </pc:spChg>
        <pc:spChg chg="add mod">
          <ac:chgData name="Evan Cloutier" userId="aec76e63-1e01-4161-909b-7ff73b98b78f" providerId="ADAL" clId="{6F5231F2-93AD-4112-86DC-619BEC3074AE}" dt="2023-10-20T13:56:53.404" v="3414" actId="1076"/>
          <ac:spMkLst>
            <pc:docMk/>
            <pc:sldMk cId="2597286186" sldId="298"/>
            <ac:spMk id="16" creationId="{C51C2289-6D2A-C482-6733-0569BDC5A122}"/>
          </ac:spMkLst>
        </pc:spChg>
        <pc:spChg chg="add mod">
          <ac:chgData name="Evan Cloutier" userId="aec76e63-1e01-4161-909b-7ff73b98b78f" providerId="ADAL" clId="{6F5231F2-93AD-4112-86DC-619BEC3074AE}" dt="2023-10-20T13:56:58.055" v="3415" actId="1076"/>
          <ac:spMkLst>
            <pc:docMk/>
            <pc:sldMk cId="2597286186" sldId="298"/>
            <ac:spMk id="18" creationId="{1F1C4994-6B05-41DE-5105-351396712935}"/>
          </ac:spMkLst>
        </pc:spChg>
        <pc:picChg chg="mod modCrop">
          <ac:chgData name="Evan Cloutier" userId="aec76e63-1e01-4161-909b-7ff73b98b78f" providerId="ADAL" clId="{6F5231F2-93AD-4112-86DC-619BEC3074AE}" dt="2023-10-20T14:16:03.640" v="3443" actId="1076"/>
          <ac:picMkLst>
            <pc:docMk/>
            <pc:sldMk cId="2597286186" sldId="298"/>
            <ac:picMk id="2" creationId="{F7DEAB98-41F7-5472-9A99-D916B8A2A293}"/>
          </ac:picMkLst>
        </pc:picChg>
        <pc:picChg chg="mod">
          <ac:chgData name="Evan Cloutier" userId="aec76e63-1e01-4161-909b-7ff73b98b78f" providerId="ADAL" clId="{6F5231F2-93AD-4112-86DC-619BEC3074AE}" dt="2023-10-20T13:56:25.033" v="3399" actId="1076"/>
          <ac:picMkLst>
            <pc:docMk/>
            <pc:sldMk cId="2597286186" sldId="298"/>
            <ac:picMk id="6" creationId="{10BCD13B-768B-5EE8-7B9F-C5D7845E5993}"/>
          </ac:picMkLst>
        </pc:picChg>
        <pc:picChg chg="del mod modCrop">
          <ac:chgData name="Evan Cloutier" userId="aec76e63-1e01-4161-909b-7ff73b98b78f" providerId="ADAL" clId="{6F5231F2-93AD-4112-86DC-619BEC3074AE}" dt="2023-10-18T20:39:00.715" v="1029" actId="21"/>
          <ac:picMkLst>
            <pc:docMk/>
            <pc:sldMk cId="2597286186" sldId="298"/>
            <ac:picMk id="6" creationId="{67144A64-B279-FD52-6D68-B977F9613043}"/>
          </ac:picMkLst>
        </pc:picChg>
        <pc:picChg chg="mod">
          <ac:chgData name="Evan Cloutier" userId="aec76e63-1e01-4161-909b-7ff73b98b78f" providerId="ADAL" clId="{6F5231F2-93AD-4112-86DC-619BEC3074AE}" dt="2023-10-20T14:16:23.791" v="3445" actId="1076"/>
          <ac:picMkLst>
            <pc:docMk/>
            <pc:sldMk cId="2597286186" sldId="298"/>
            <ac:picMk id="7" creationId="{DF5950B7-2C6F-E1B9-9840-A5D9F05DACB4}"/>
          </ac:picMkLst>
        </pc:picChg>
        <pc:picChg chg="del mod">
          <ac:chgData name="Evan Cloutier" userId="aec76e63-1e01-4161-909b-7ff73b98b78f" providerId="ADAL" clId="{6F5231F2-93AD-4112-86DC-619BEC3074AE}" dt="2023-10-19T16:33:44.134" v="2762" actId="478"/>
          <ac:picMkLst>
            <pc:docMk/>
            <pc:sldMk cId="2597286186" sldId="298"/>
            <ac:picMk id="7" creationId="{EF9055A4-D2FF-136D-6FBD-D259A3D66661}"/>
          </ac:picMkLst>
        </pc:picChg>
        <pc:picChg chg="mod modCrop">
          <ac:chgData name="Evan Cloutier" userId="aec76e63-1e01-4161-909b-7ff73b98b78f" providerId="ADAL" clId="{6F5231F2-93AD-4112-86DC-619BEC3074AE}" dt="2023-10-20T14:16:26.696" v="3446" actId="1076"/>
          <ac:picMkLst>
            <pc:docMk/>
            <pc:sldMk cId="2597286186" sldId="298"/>
            <ac:picMk id="8" creationId="{09976653-704B-AA84-A310-F221CDDC457A}"/>
          </ac:picMkLst>
        </pc:picChg>
        <pc:picChg chg="mod">
          <ac:chgData name="Evan Cloutier" userId="aec76e63-1e01-4161-909b-7ff73b98b78f" providerId="ADAL" clId="{6F5231F2-93AD-4112-86DC-619BEC3074AE}" dt="2023-10-18T20:23:03.985" v="802" actId="1076"/>
          <ac:picMkLst>
            <pc:docMk/>
            <pc:sldMk cId="2597286186" sldId="298"/>
            <ac:picMk id="8" creationId="{0DB29081-7AD4-F62A-3D1A-50F5FEDDFF58}"/>
          </ac:picMkLst>
        </pc:picChg>
        <pc:picChg chg="mod">
          <ac:chgData name="Evan Cloutier" userId="aec76e63-1e01-4161-909b-7ff73b98b78f" providerId="ADAL" clId="{6F5231F2-93AD-4112-86DC-619BEC3074AE}" dt="2023-10-18T20:23:39.421" v="812" actId="1076"/>
          <ac:picMkLst>
            <pc:docMk/>
            <pc:sldMk cId="2597286186" sldId="298"/>
            <ac:picMk id="9" creationId="{51933877-F0C7-C7B1-FCE4-5A54A189ACC9}"/>
          </ac:picMkLst>
        </pc:picChg>
        <pc:picChg chg="add del mod">
          <ac:chgData name="Evan Cloutier" userId="aec76e63-1e01-4161-909b-7ff73b98b78f" providerId="ADAL" clId="{6F5231F2-93AD-4112-86DC-619BEC3074AE}" dt="2023-10-18T20:39:03.199" v="1032" actId="21"/>
          <ac:picMkLst>
            <pc:docMk/>
            <pc:sldMk cId="2597286186" sldId="298"/>
            <ac:picMk id="15" creationId="{4E68CD28-4528-76F6-C7EE-2E5C7425CFC3}"/>
          </ac:picMkLst>
        </pc:picChg>
        <pc:picChg chg="add mod">
          <ac:chgData name="Evan Cloutier" userId="aec76e63-1e01-4161-909b-7ff73b98b78f" providerId="ADAL" clId="{6F5231F2-93AD-4112-86DC-619BEC3074AE}" dt="2023-10-20T13:56:31.280" v="3402" actId="1076"/>
          <ac:picMkLst>
            <pc:docMk/>
            <pc:sldMk cId="2597286186" sldId="298"/>
            <ac:picMk id="17" creationId="{2C5D1E6D-6762-B805-C0EB-40AB92CE87C6}"/>
          </ac:picMkLst>
        </pc:picChg>
        <pc:picChg chg="add mod">
          <ac:chgData name="Evan Cloutier" userId="aec76e63-1e01-4161-909b-7ff73b98b78f" providerId="ADAL" clId="{6F5231F2-93AD-4112-86DC-619BEC3074AE}" dt="2023-10-18T20:39:16.921" v="1035" actId="1076"/>
          <ac:picMkLst>
            <pc:docMk/>
            <pc:sldMk cId="2597286186" sldId="298"/>
            <ac:picMk id="19" creationId="{ED341180-085B-AB89-CE57-D52FAA246624}"/>
          </ac:picMkLst>
        </pc:picChg>
        <pc:picChg chg="add mod">
          <ac:chgData name="Evan Cloutier" userId="aec76e63-1e01-4161-909b-7ff73b98b78f" providerId="ADAL" clId="{6F5231F2-93AD-4112-86DC-619BEC3074AE}" dt="2023-10-18T20:39:09.478" v="1034" actId="1076"/>
          <ac:picMkLst>
            <pc:docMk/>
            <pc:sldMk cId="2597286186" sldId="298"/>
            <ac:picMk id="20" creationId="{613CD5B1-715B-3E64-F9D4-E6BA8A52287D}"/>
          </ac:picMkLst>
        </pc:picChg>
        <pc:picChg chg="add mod modCrop">
          <ac:chgData name="Evan Cloutier" userId="aec76e63-1e01-4161-909b-7ff73b98b78f" providerId="ADAL" clId="{6F5231F2-93AD-4112-86DC-619BEC3074AE}" dt="2023-10-19T16:34:02.058" v="2766" actId="14100"/>
          <ac:picMkLst>
            <pc:docMk/>
            <pc:sldMk cId="2597286186" sldId="298"/>
            <ac:picMk id="22" creationId="{2DD69657-D81A-9C9C-8C2C-DB9212CA450A}"/>
          </ac:picMkLst>
        </pc:picChg>
      </pc:sldChg>
      <pc:sldChg chg="modSp new del mod ord">
        <pc:chgData name="Evan Cloutier" userId="aec76e63-1e01-4161-909b-7ff73b98b78f" providerId="ADAL" clId="{6F5231F2-93AD-4112-86DC-619BEC3074AE}" dt="2023-10-19T17:43:16.923" v="3242" actId="47"/>
        <pc:sldMkLst>
          <pc:docMk/>
          <pc:sldMk cId="3433182445" sldId="299"/>
        </pc:sldMkLst>
        <pc:spChg chg="mod">
          <ac:chgData name="Evan Cloutier" userId="aec76e63-1e01-4161-909b-7ff73b98b78f" providerId="ADAL" clId="{6F5231F2-93AD-4112-86DC-619BEC3074AE}" dt="2023-10-18T21:29:53.576" v="1891" actId="20577"/>
          <ac:spMkLst>
            <pc:docMk/>
            <pc:sldMk cId="3433182445" sldId="299"/>
            <ac:spMk id="2" creationId="{DDD3CA74-3612-88E4-7A08-2C8FCDE33E15}"/>
          </ac:spMkLst>
        </pc:spChg>
        <pc:spChg chg="mod">
          <ac:chgData name="Evan Cloutier" userId="aec76e63-1e01-4161-909b-7ff73b98b78f" providerId="ADAL" clId="{6F5231F2-93AD-4112-86DC-619BEC3074AE}" dt="2023-10-18T19:39:08.504" v="278" actId="20577"/>
          <ac:spMkLst>
            <pc:docMk/>
            <pc:sldMk cId="3433182445" sldId="299"/>
            <ac:spMk id="5" creationId="{9D0BC4EB-AE5E-8AB6-3E2F-5CB39B5C714D}"/>
          </ac:spMkLst>
        </pc:spChg>
      </pc:sldChg>
      <pc:sldChg chg="del ord">
        <pc:chgData name="Evan Cloutier" userId="aec76e63-1e01-4161-909b-7ff73b98b78f" providerId="ADAL" clId="{6F5231F2-93AD-4112-86DC-619BEC3074AE}" dt="2023-10-18T20:19:11.173" v="700" actId="47"/>
        <pc:sldMkLst>
          <pc:docMk/>
          <pc:sldMk cId="3220144512" sldId="300"/>
        </pc:sldMkLst>
      </pc:sldChg>
      <pc:sldChg chg="del">
        <pc:chgData name="Evan Cloutier" userId="aec76e63-1e01-4161-909b-7ff73b98b78f" providerId="ADAL" clId="{6F5231F2-93AD-4112-86DC-619BEC3074AE}" dt="2023-10-18T19:56:29.725" v="379" actId="2696"/>
        <pc:sldMkLst>
          <pc:docMk/>
          <pc:sldMk cId="1874632506" sldId="301"/>
        </pc:sldMkLst>
      </pc:sldChg>
      <pc:sldChg chg="add del">
        <pc:chgData name="Evan Cloutier" userId="aec76e63-1e01-4161-909b-7ff73b98b78f" providerId="ADAL" clId="{6F5231F2-93AD-4112-86DC-619BEC3074AE}" dt="2023-10-18T19:59:14.112" v="383" actId="2696"/>
        <pc:sldMkLst>
          <pc:docMk/>
          <pc:sldMk cId="3325427151" sldId="301"/>
        </pc:sldMkLst>
      </pc:sldChg>
      <pc:sldChg chg="add del">
        <pc:chgData name="Evan Cloutier" userId="aec76e63-1e01-4161-909b-7ff73b98b78f" providerId="ADAL" clId="{6F5231F2-93AD-4112-86DC-619BEC3074AE}" dt="2023-10-18T20:13:26.394" v="666" actId="47"/>
        <pc:sldMkLst>
          <pc:docMk/>
          <pc:sldMk cId="4028609277" sldId="301"/>
        </pc:sldMkLst>
      </pc:sldChg>
      <pc:sldChg chg="del">
        <pc:chgData name="Evan Cloutier" userId="aec76e63-1e01-4161-909b-7ff73b98b78f" providerId="ADAL" clId="{6F5231F2-93AD-4112-86DC-619BEC3074AE}" dt="2023-10-18T19:56:29.725" v="379" actId="2696"/>
        <pc:sldMkLst>
          <pc:docMk/>
          <pc:sldMk cId="1596769752" sldId="302"/>
        </pc:sldMkLst>
      </pc:sldChg>
      <pc:sldChg chg="modSp add del mod">
        <pc:chgData name="Evan Cloutier" userId="aec76e63-1e01-4161-909b-7ff73b98b78f" providerId="ADAL" clId="{6F5231F2-93AD-4112-86DC-619BEC3074AE}" dt="2023-10-18T20:17:15.031" v="693" actId="47"/>
        <pc:sldMkLst>
          <pc:docMk/>
          <pc:sldMk cId="2615739810" sldId="302"/>
        </pc:sldMkLst>
        <pc:spChg chg="mod">
          <ac:chgData name="Evan Cloutier" userId="aec76e63-1e01-4161-909b-7ff73b98b78f" providerId="ADAL" clId="{6F5231F2-93AD-4112-86DC-619BEC3074AE}" dt="2023-10-18T20:11:41.915" v="640" actId="21"/>
          <ac:spMkLst>
            <pc:docMk/>
            <pc:sldMk cId="2615739810" sldId="302"/>
            <ac:spMk id="3" creationId="{D8156001-24F0-BC6E-B7FF-0E20BBB2A73D}"/>
          </ac:spMkLst>
        </pc:spChg>
      </pc:sldChg>
      <pc:sldChg chg="add del">
        <pc:chgData name="Evan Cloutier" userId="aec76e63-1e01-4161-909b-7ff73b98b78f" providerId="ADAL" clId="{6F5231F2-93AD-4112-86DC-619BEC3074AE}" dt="2023-10-18T19:59:14.112" v="383" actId="2696"/>
        <pc:sldMkLst>
          <pc:docMk/>
          <pc:sldMk cId="3419126512" sldId="302"/>
        </pc:sldMkLst>
      </pc:sldChg>
      <pc:sldChg chg="add del">
        <pc:chgData name="Evan Cloutier" userId="aec76e63-1e01-4161-909b-7ff73b98b78f" providerId="ADAL" clId="{6F5231F2-93AD-4112-86DC-619BEC3074AE}" dt="2023-10-18T19:59:14.112" v="383" actId="2696"/>
        <pc:sldMkLst>
          <pc:docMk/>
          <pc:sldMk cId="722860564" sldId="303"/>
        </pc:sldMkLst>
      </pc:sldChg>
      <pc:sldChg chg="modSp add del mod">
        <pc:chgData name="Evan Cloutier" userId="aec76e63-1e01-4161-909b-7ff73b98b78f" providerId="ADAL" clId="{6F5231F2-93AD-4112-86DC-619BEC3074AE}" dt="2023-10-19T16:56:02.704" v="2829" actId="20577"/>
        <pc:sldMkLst>
          <pc:docMk/>
          <pc:sldMk cId="2942149237" sldId="303"/>
        </pc:sldMkLst>
        <pc:spChg chg="mod">
          <ac:chgData name="Evan Cloutier" userId="aec76e63-1e01-4161-909b-7ff73b98b78f" providerId="ADAL" clId="{6F5231F2-93AD-4112-86DC-619BEC3074AE}" dt="2023-10-18T21:19:46.255" v="1835" actId="20577"/>
          <ac:spMkLst>
            <pc:docMk/>
            <pc:sldMk cId="2942149237" sldId="303"/>
            <ac:spMk id="3" creationId="{216A6260-221B-59E8-0B29-9DE4E86889A3}"/>
          </ac:spMkLst>
        </pc:spChg>
        <pc:spChg chg="mod">
          <ac:chgData name="Evan Cloutier" userId="aec76e63-1e01-4161-909b-7ff73b98b78f" providerId="ADAL" clId="{6F5231F2-93AD-4112-86DC-619BEC3074AE}" dt="2023-10-19T16:56:02.704" v="2829" actId="20577"/>
          <ac:spMkLst>
            <pc:docMk/>
            <pc:sldMk cId="2942149237" sldId="303"/>
            <ac:spMk id="4" creationId="{F3687F71-787F-D070-6258-22E357E073B0}"/>
          </ac:spMkLst>
        </pc:spChg>
      </pc:sldChg>
      <pc:sldChg chg="modSp del mod">
        <pc:chgData name="Evan Cloutier" userId="aec76e63-1e01-4161-909b-7ff73b98b78f" providerId="ADAL" clId="{6F5231F2-93AD-4112-86DC-619BEC3074AE}" dt="2023-10-18T19:56:29.725" v="379" actId="2696"/>
        <pc:sldMkLst>
          <pc:docMk/>
          <pc:sldMk cId="3107885693" sldId="303"/>
        </pc:sldMkLst>
        <pc:spChg chg="mod">
          <ac:chgData name="Evan Cloutier" userId="aec76e63-1e01-4161-909b-7ff73b98b78f" providerId="ADAL" clId="{6F5231F2-93AD-4112-86DC-619BEC3074AE}" dt="2023-10-18T19:55:53.261" v="378" actId="1076"/>
          <ac:spMkLst>
            <pc:docMk/>
            <pc:sldMk cId="3107885693" sldId="303"/>
            <ac:spMk id="2" creationId="{D58EAE9E-191F-1E65-7C35-619C490A20D4}"/>
          </ac:spMkLst>
        </pc:spChg>
      </pc:sldChg>
      <pc:sldChg chg="modSp new add del mod">
        <pc:chgData name="Evan Cloutier" userId="aec76e63-1e01-4161-909b-7ff73b98b78f" providerId="ADAL" clId="{6F5231F2-93AD-4112-86DC-619BEC3074AE}" dt="2023-10-20T13:53:23.986" v="3388" actId="20577"/>
        <pc:sldMkLst>
          <pc:docMk/>
          <pc:sldMk cId="1459907429" sldId="304"/>
        </pc:sldMkLst>
        <pc:spChg chg="mod">
          <ac:chgData name="Evan Cloutier" userId="aec76e63-1e01-4161-909b-7ff73b98b78f" providerId="ADAL" clId="{6F5231F2-93AD-4112-86DC-619BEC3074AE}" dt="2023-10-20T13:53:23.986" v="3388" actId="20577"/>
          <ac:spMkLst>
            <pc:docMk/>
            <pc:sldMk cId="1459907429" sldId="304"/>
            <ac:spMk id="2" creationId="{52A55DCE-F94A-7F04-555E-A87E87885ED5}"/>
          </ac:spMkLst>
        </pc:spChg>
        <pc:spChg chg="mod">
          <ac:chgData name="Evan Cloutier" userId="aec76e63-1e01-4161-909b-7ff73b98b78f" providerId="ADAL" clId="{6F5231F2-93AD-4112-86DC-619BEC3074AE}" dt="2023-10-19T16:55:58.966" v="2827" actId="20577"/>
          <ac:spMkLst>
            <pc:docMk/>
            <pc:sldMk cId="1459907429" sldId="304"/>
            <ac:spMk id="3" creationId="{BDBFA79D-A548-49B6-1BEB-96ACE69ADC06}"/>
          </ac:spMkLst>
        </pc:spChg>
        <pc:spChg chg="mod">
          <ac:chgData name="Evan Cloutier" userId="aec76e63-1e01-4161-909b-7ff73b98b78f" providerId="ADAL" clId="{6F5231F2-93AD-4112-86DC-619BEC3074AE}" dt="2023-10-19T16:09:59.365" v="2428" actId="20577"/>
          <ac:spMkLst>
            <pc:docMk/>
            <pc:sldMk cId="1459907429" sldId="304"/>
            <ac:spMk id="5" creationId="{C20E0154-6DE4-057D-37BC-00EDF88C3B8D}"/>
          </ac:spMkLst>
        </pc:spChg>
      </pc:sldChg>
      <pc:sldChg chg="new del">
        <pc:chgData name="Evan Cloutier" userId="aec76e63-1e01-4161-909b-7ff73b98b78f" providerId="ADAL" clId="{6F5231F2-93AD-4112-86DC-619BEC3074AE}" dt="2023-10-18T20:02:35.840" v="388" actId="680"/>
        <pc:sldMkLst>
          <pc:docMk/>
          <pc:sldMk cId="2359527135" sldId="304"/>
        </pc:sldMkLst>
      </pc:sldChg>
      <pc:sldChg chg="new del">
        <pc:chgData name="Evan Cloutier" userId="aec76e63-1e01-4161-909b-7ff73b98b78f" providerId="ADAL" clId="{6F5231F2-93AD-4112-86DC-619BEC3074AE}" dt="2023-10-18T20:18:40.037" v="697" actId="47"/>
        <pc:sldMkLst>
          <pc:docMk/>
          <pc:sldMk cId="496582172" sldId="305"/>
        </pc:sldMkLst>
      </pc:sldChg>
      <pc:sldChg chg="modSp new mod">
        <pc:chgData name="Evan Cloutier" userId="aec76e63-1e01-4161-909b-7ff73b98b78f" providerId="ADAL" clId="{6F5231F2-93AD-4112-86DC-619BEC3074AE}" dt="2023-10-19T17:29:02.524" v="3144" actId="14100"/>
        <pc:sldMkLst>
          <pc:docMk/>
          <pc:sldMk cId="3030336407" sldId="305"/>
        </pc:sldMkLst>
        <pc:spChg chg="mod">
          <ac:chgData name="Evan Cloutier" userId="aec76e63-1e01-4161-909b-7ff73b98b78f" providerId="ADAL" clId="{6F5231F2-93AD-4112-86DC-619BEC3074AE}" dt="2023-10-19T17:29:02.524" v="3144" actId="14100"/>
          <ac:spMkLst>
            <pc:docMk/>
            <pc:sldMk cId="3030336407" sldId="305"/>
            <ac:spMk id="2" creationId="{5CFB8CB2-D9A8-EAF5-A61E-F22A198015D4}"/>
          </ac:spMkLst>
        </pc:spChg>
        <pc:spChg chg="mod">
          <ac:chgData name="Evan Cloutier" userId="aec76e63-1e01-4161-909b-7ff73b98b78f" providerId="ADAL" clId="{6F5231F2-93AD-4112-86DC-619BEC3074AE}" dt="2023-10-18T21:01:32.202" v="1456" actId="20577"/>
          <ac:spMkLst>
            <pc:docMk/>
            <pc:sldMk cId="3030336407" sldId="305"/>
            <ac:spMk id="5" creationId="{1AB9993F-DCC4-1169-8BC5-F2B7306FE1E3}"/>
          </ac:spMkLst>
        </pc:spChg>
      </pc:sldChg>
      <pc:sldChg chg="modSp add mod">
        <pc:chgData name="Evan Cloutier" userId="aec76e63-1e01-4161-909b-7ff73b98b78f" providerId="ADAL" clId="{6F5231F2-93AD-4112-86DC-619BEC3074AE}" dt="2023-10-19T15:50:51.796" v="2287" actId="20577"/>
        <pc:sldMkLst>
          <pc:docMk/>
          <pc:sldMk cId="2212662802" sldId="306"/>
        </pc:sldMkLst>
        <pc:spChg chg="mod">
          <ac:chgData name="Evan Cloutier" userId="aec76e63-1e01-4161-909b-7ff73b98b78f" providerId="ADAL" clId="{6F5231F2-93AD-4112-86DC-619BEC3074AE}" dt="2023-10-19T15:50:51.796" v="2287" actId="20577"/>
          <ac:spMkLst>
            <pc:docMk/>
            <pc:sldMk cId="2212662802" sldId="306"/>
            <ac:spMk id="2" creationId="{5CFB8CB2-D9A8-EAF5-A61E-F22A198015D4}"/>
          </ac:spMkLst>
        </pc:spChg>
        <pc:spChg chg="mod">
          <ac:chgData name="Evan Cloutier" userId="aec76e63-1e01-4161-909b-7ff73b98b78f" providerId="ADAL" clId="{6F5231F2-93AD-4112-86DC-619BEC3074AE}" dt="2023-10-18T21:01:50.649" v="1479" actId="20577"/>
          <ac:spMkLst>
            <pc:docMk/>
            <pc:sldMk cId="2212662802" sldId="306"/>
            <ac:spMk id="5" creationId="{1AB9993F-DCC4-1169-8BC5-F2B7306FE1E3}"/>
          </ac:spMkLst>
        </pc:spChg>
      </pc:sldChg>
      <pc:sldChg chg="modSp add del mod">
        <pc:chgData name="Evan Cloutier" userId="aec76e63-1e01-4161-909b-7ff73b98b78f" providerId="ADAL" clId="{6F5231F2-93AD-4112-86DC-619BEC3074AE}" dt="2023-10-19T15:47:40.269" v="2278" actId="47"/>
        <pc:sldMkLst>
          <pc:docMk/>
          <pc:sldMk cId="3116440342" sldId="414"/>
        </pc:sldMkLst>
        <pc:spChg chg="mod">
          <ac:chgData name="Evan Cloutier" userId="aec76e63-1e01-4161-909b-7ff73b98b78f" providerId="ADAL" clId="{6F5231F2-93AD-4112-86DC-619BEC3074AE}" dt="2023-10-19T15:43:53.459" v="2277" actId="6549"/>
          <ac:spMkLst>
            <pc:docMk/>
            <pc:sldMk cId="3116440342" sldId="414"/>
            <ac:spMk id="2" creationId="{7847D978-346F-4CDA-A5EC-6C08B8F7D834}"/>
          </ac:spMkLst>
        </pc:spChg>
      </pc:sldChg>
      <pc:sldChg chg="modSp new mod">
        <pc:chgData name="Evan Cloutier" userId="aec76e63-1e01-4161-909b-7ff73b98b78f" providerId="ADAL" clId="{6F5231F2-93AD-4112-86DC-619BEC3074AE}" dt="2023-10-20T13:55:00.756" v="3393" actId="20577"/>
        <pc:sldMkLst>
          <pc:docMk/>
          <pc:sldMk cId="786534724" sldId="415"/>
        </pc:sldMkLst>
        <pc:spChg chg="mod">
          <ac:chgData name="Evan Cloutier" userId="aec76e63-1e01-4161-909b-7ff73b98b78f" providerId="ADAL" clId="{6F5231F2-93AD-4112-86DC-619BEC3074AE}" dt="2023-10-20T13:55:00.756" v="3393" actId="20577"/>
          <ac:spMkLst>
            <pc:docMk/>
            <pc:sldMk cId="786534724" sldId="415"/>
            <ac:spMk id="2" creationId="{37CA9CE4-EFF0-F5AA-E1C1-E4D4440223EF}"/>
          </ac:spMkLst>
        </pc:spChg>
        <pc:spChg chg="mod">
          <ac:chgData name="Evan Cloutier" userId="aec76e63-1e01-4161-909b-7ff73b98b78f" providerId="ADAL" clId="{6F5231F2-93AD-4112-86DC-619BEC3074AE}" dt="2023-10-19T16:41:21.161" v="2799" actId="20577"/>
          <ac:spMkLst>
            <pc:docMk/>
            <pc:sldMk cId="786534724" sldId="415"/>
            <ac:spMk id="3" creationId="{D429C4E9-29C8-36AE-C1F8-A12EAA7E0AFF}"/>
          </ac:spMkLst>
        </pc:spChg>
        <pc:spChg chg="mod">
          <ac:chgData name="Evan Cloutier" userId="aec76e63-1e01-4161-909b-7ff73b98b78f" providerId="ADAL" clId="{6F5231F2-93AD-4112-86DC-619BEC3074AE}" dt="2023-10-18T20:46:22.081" v="1184" actId="20577"/>
          <ac:spMkLst>
            <pc:docMk/>
            <pc:sldMk cId="786534724" sldId="415"/>
            <ac:spMk id="5" creationId="{E6F67C8C-3D02-AF14-489E-AB11A629ABA4}"/>
          </ac:spMkLst>
        </pc:spChg>
      </pc:sldChg>
      <pc:sldChg chg="modSp new del mod">
        <pc:chgData name="Evan Cloutier" userId="aec76e63-1e01-4161-909b-7ff73b98b78f" providerId="ADAL" clId="{6F5231F2-93AD-4112-86DC-619BEC3074AE}" dt="2023-10-18T21:30:14.408" v="1895" actId="47"/>
        <pc:sldMkLst>
          <pc:docMk/>
          <pc:sldMk cId="1971515705" sldId="416"/>
        </pc:sldMkLst>
        <pc:spChg chg="mod">
          <ac:chgData name="Evan Cloutier" userId="aec76e63-1e01-4161-909b-7ff73b98b78f" providerId="ADAL" clId="{6F5231F2-93AD-4112-86DC-619BEC3074AE}" dt="2023-10-18T21:30:03.148" v="1892" actId="21"/>
          <ac:spMkLst>
            <pc:docMk/>
            <pc:sldMk cId="1971515705" sldId="416"/>
            <ac:spMk id="2" creationId="{A887FC37-444C-86E6-86EC-E210534517F4}"/>
          </ac:spMkLst>
        </pc:spChg>
        <pc:spChg chg="mod">
          <ac:chgData name="Evan Cloutier" userId="aec76e63-1e01-4161-909b-7ff73b98b78f" providerId="ADAL" clId="{6F5231F2-93AD-4112-86DC-619BEC3074AE}" dt="2023-10-18T20:58:10.373" v="1322" actId="20577"/>
          <ac:spMkLst>
            <pc:docMk/>
            <pc:sldMk cId="1971515705" sldId="416"/>
            <ac:spMk id="5" creationId="{FCF7A0E7-3AAF-36A8-0C45-B7F57FFD249C}"/>
          </ac:spMkLst>
        </pc:spChg>
      </pc:sldChg>
      <pc:sldChg chg="modSp new del mod">
        <pc:chgData name="Evan Cloutier" userId="aec76e63-1e01-4161-909b-7ff73b98b78f" providerId="ADAL" clId="{6F5231F2-93AD-4112-86DC-619BEC3074AE}" dt="2023-10-18T21:36:12.717" v="2014" actId="47"/>
        <pc:sldMkLst>
          <pc:docMk/>
          <pc:sldMk cId="251391775" sldId="417"/>
        </pc:sldMkLst>
        <pc:spChg chg="mod">
          <ac:chgData name="Evan Cloutier" userId="aec76e63-1e01-4161-909b-7ff73b98b78f" providerId="ADAL" clId="{6F5231F2-93AD-4112-86DC-619BEC3074AE}" dt="2023-10-18T21:36:08.409" v="2012" actId="20577"/>
          <ac:spMkLst>
            <pc:docMk/>
            <pc:sldMk cId="251391775" sldId="417"/>
            <ac:spMk id="2" creationId="{53E5893A-DF32-FD7F-625B-C0967E60500A}"/>
          </ac:spMkLst>
        </pc:spChg>
        <pc:spChg chg="mod">
          <ac:chgData name="Evan Cloutier" userId="aec76e63-1e01-4161-909b-7ff73b98b78f" providerId="ADAL" clId="{6F5231F2-93AD-4112-86DC-619BEC3074AE}" dt="2023-10-18T21:29:45.119" v="1889"/>
          <ac:spMkLst>
            <pc:docMk/>
            <pc:sldMk cId="251391775" sldId="417"/>
            <ac:spMk id="5" creationId="{C4600582-6A0C-7CA5-95B0-E125085A5340}"/>
          </ac:spMkLst>
        </pc:spChg>
      </pc:sldChg>
      <pc:sldChg chg="new del">
        <pc:chgData name="Evan Cloutier" userId="aec76e63-1e01-4161-909b-7ff73b98b78f" providerId="ADAL" clId="{6F5231F2-93AD-4112-86DC-619BEC3074AE}" dt="2023-10-18T21:29:29.766" v="1887" actId="47"/>
        <pc:sldMkLst>
          <pc:docMk/>
          <pc:sldMk cId="970743840" sldId="417"/>
        </pc:sldMkLst>
      </pc:sldChg>
      <pc:sldChg chg="modSp new mod ord">
        <pc:chgData name="Evan Cloutier" userId="aec76e63-1e01-4161-909b-7ff73b98b78f" providerId="ADAL" clId="{6F5231F2-93AD-4112-86DC-619BEC3074AE}" dt="2023-10-19T16:59:20.860" v="2886"/>
        <pc:sldMkLst>
          <pc:docMk/>
          <pc:sldMk cId="2562591157" sldId="418"/>
        </pc:sldMkLst>
        <pc:spChg chg="mod">
          <ac:chgData name="Evan Cloutier" userId="aec76e63-1e01-4161-909b-7ff73b98b78f" providerId="ADAL" clId="{6F5231F2-93AD-4112-86DC-619BEC3074AE}" dt="2023-10-18T21:30:53.375" v="1916" actId="20577"/>
          <ac:spMkLst>
            <pc:docMk/>
            <pc:sldMk cId="2562591157" sldId="418"/>
            <ac:spMk id="5" creationId="{A3386466-5FFB-70DF-E9F2-532D8498F14F}"/>
          </ac:spMkLst>
        </pc:spChg>
      </pc:sldChg>
      <pc:sldChg chg="modSp add del mod">
        <pc:chgData name="Evan Cloutier" userId="aec76e63-1e01-4161-909b-7ff73b98b78f" providerId="ADAL" clId="{6F5231F2-93AD-4112-86DC-619BEC3074AE}" dt="2023-10-18T21:36:13.618" v="2015" actId="47"/>
        <pc:sldMkLst>
          <pc:docMk/>
          <pc:sldMk cId="3413871238" sldId="419"/>
        </pc:sldMkLst>
        <pc:spChg chg="mod">
          <ac:chgData name="Evan Cloutier" userId="aec76e63-1e01-4161-909b-7ff73b98b78f" providerId="ADAL" clId="{6F5231F2-93AD-4112-86DC-619BEC3074AE}" dt="2023-10-18T21:34:04.595" v="1944" actId="403"/>
          <ac:spMkLst>
            <pc:docMk/>
            <pc:sldMk cId="3413871238" sldId="419"/>
            <ac:spMk id="2" creationId="{53E5893A-DF32-FD7F-625B-C0967E60500A}"/>
          </ac:spMkLst>
        </pc:spChg>
      </pc:sldChg>
      <pc:sldChg chg="addSp delSp modSp add mod ord">
        <pc:chgData name="Evan Cloutier" userId="aec76e63-1e01-4161-909b-7ff73b98b78f" providerId="ADAL" clId="{6F5231F2-93AD-4112-86DC-619BEC3074AE}" dt="2023-10-20T14:13:26.764" v="3441" actId="1038"/>
        <pc:sldMkLst>
          <pc:docMk/>
          <pc:sldMk cId="599513339" sldId="420"/>
        </pc:sldMkLst>
        <pc:spChg chg="mod">
          <ac:chgData name="Evan Cloutier" userId="aec76e63-1e01-4161-909b-7ff73b98b78f" providerId="ADAL" clId="{6F5231F2-93AD-4112-86DC-619BEC3074AE}" dt="2023-10-20T14:13:26.764" v="3441" actId="1038"/>
          <ac:spMkLst>
            <pc:docMk/>
            <pc:sldMk cId="599513339" sldId="420"/>
            <ac:spMk id="2" creationId="{BA5AC318-7447-6865-F5E2-F0FB62A92477}"/>
          </ac:spMkLst>
        </pc:spChg>
        <pc:spChg chg="mod">
          <ac:chgData name="Evan Cloutier" userId="aec76e63-1e01-4161-909b-7ff73b98b78f" providerId="ADAL" clId="{6F5231F2-93AD-4112-86DC-619BEC3074AE}" dt="2023-10-19T16:41:31.307" v="2803" actId="20577"/>
          <ac:spMkLst>
            <pc:docMk/>
            <pc:sldMk cId="599513339" sldId="420"/>
            <ac:spMk id="3" creationId="{97430A69-E4D6-413C-3149-D00E69726C16}"/>
          </ac:spMkLst>
        </pc:spChg>
        <pc:spChg chg="mod">
          <ac:chgData name="Evan Cloutier" userId="aec76e63-1e01-4161-909b-7ff73b98b78f" providerId="ADAL" clId="{6F5231F2-93AD-4112-86DC-619BEC3074AE}" dt="2023-10-18T21:36:22.895" v="2033" actId="20577"/>
          <ac:spMkLst>
            <pc:docMk/>
            <pc:sldMk cId="599513339" sldId="420"/>
            <ac:spMk id="5" creationId="{CACFEF08-24E2-505F-0BF8-2316A96F270E}"/>
          </ac:spMkLst>
        </pc:spChg>
        <pc:spChg chg="add del">
          <ac:chgData name="Evan Cloutier" userId="aec76e63-1e01-4161-909b-7ff73b98b78f" providerId="ADAL" clId="{6F5231F2-93AD-4112-86DC-619BEC3074AE}" dt="2023-10-18T21:41:59.401" v="2113" actId="22"/>
          <ac:spMkLst>
            <pc:docMk/>
            <pc:sldMk cId="599513339" sldId="420"/>
            <ac:spMk id="7" creationId="{EF33B412-F8BA-560B-288B-871C0509A5CD}"/>
          </ac:spMkLst>
        </pc:spChg>
      </pc:sldChg>
      <pc:sldChg chg="modSp add mod ord">
        <pc:chgData name="Evan Cloutier" userId="aec76e63-1e01-4161-909b-7ff73b98b78f" providerId="ADAL" clId="{6F5231F2-93AD-4112-86DC-619BEC3074AE}" dt="2023-10-20T13:53:16.110" v="3372" actId="20577"/>
        <pc:sldMkLst>
          <pc:docMk/>
          <pc:sldMk cId="4166611009" sldId="421"/>
        </pc:sldMkLst>
        <pc:spChg chg="mod">
          <ac:chgData name="Evan Cloutier" userId="aec76e63-1e01-4161-909b-7ff73b98b78f" providerId="ADAL" clId="{6F5231F2-93AD-4112-86DC-619BEC3074AE}" dt="2023-10-20T13:53:16.110" v="3372" actId="20577"/>
          <ac:spMkLst>
            <pc:docMk/>
            <pc:sldMk cId="4166611009" sldId="421"/>
            <ac:spMk id="2" creationId="{BA5AC318-7447-6865-F5E2-F0FB62A92477}"/>
          </ac:spMkLst>
        </pc:spChg>
        <pc:spChg chg="mod">
          <ac:chgData name="Evan Cloutier" userId="aec76e63-1e01-4161-909b-7ff73b98b78f" providerId="ADAL" clId="{6F5231F2-93AD-4112-86DC-619BEC3074AE}" dt="2023-10-19T16:41:27.409" v="2801" actId="20577"/>
          <ac:spMkLst>
            <pc:docMk/>
            <pc:sldMk cId="4166611009" sldId="421"/>
            <ac:spMk id="3" creationId="{97430A69-E4D6-413C-3149-D00E69726C16}"/>
          </ac:spMkLst>
        </pc:spChg>
      </pc:sldChg>
      <pc:sldChg chg="modSp add del mod">
        <pc:chgData name="Evan Cloutier" userId="aec76e63-1e01-4161-909b-7ff73b98b78f" providerId="ADAL" clId="{6F5231F2-93AD-4112-86DC-619BEC3074AE}" dt="2023-10-19T15:49:31.595" v="2279" actId="47"/>
        <pc:sldMkLst>
          <pc:docMk/>
          <pc:sldMk cId="1570743691" sldId="422"/>
        </pc:sldMkLst>
        <pc:spChg chg="mod">
          <ac:chgData name="Evan Cloutier" userId="aec76e63-1e01-4161-909b-7ff73b98b78f" providerId="ADAL" clId="{6F5231F2-93AD-4112-86DC-619BEC3074AE}" dt="2023-10-18T21:47:58.182" v="2274" actId="20577"/>
          <ac:spMkLst>
            <pc:docMk/>
            <pc:sldMk cId="1570743691" sldId="422"/>
            <ac:spMk id="2" creationId="{BA5AC318-7447-6865-F5E2-F0FB62A92477}"/>
          </ac:spMkLst>
        </pc:spChg>
      </pc:sldChg>
      <pc:sldChg chg="modSp mod">
        <pc:chgData name="Evan Cloutier" userId="aec76e63-1e01-4161-909b-7ff73b98b78f" providerId="ADAL" clId="{6F5231F2-93AD-4112-86DC-619BEC3074AE}" dt="2023-10-19T17:28:42" v="3143" actId="20577"/>
        <pc:sldMkLst>
          <pc:docMk/>
          <pc:sldMk cId="3809505278" sldId="423"/>
        </pc:sldMkLst>
        <pc:spChg chg="mod">
          <ac:chgData name="Evan Cloutier" userId="aec76e63-1e01-4161-909b-7ff73b98b78f" providerId="ADAL" clId="{6F5231F2-93AD-4112-86DC-619BEC3074AE}" dt="2023-10-19T16:59:58.374" v="2900" actId="20577"/>
          <ac:spMkLst>
            <pc:docMk/>
            <pc:sldMk cId="3809505278" sldId="423"/>
            <ac:spMk id="8" creationId="{58D994C6-FCC7-5F90-B29C-F1D3CADFF634}"/>
          </ac:spMkLst>
        </pc:spChg>
        <pc:spChg chg="mod">
          <ac:chgData name="Evan Cloutier" userId="aec76e63-1e01-4161-909b-7ff73b98b78f" providerId="ADAL" clId="{6F5231F2-93AD-4112-86DC-619BEC3074AE}" dt="2023-10-19T17:28:42" v="3143" actId="20577"/>
          <ac:spMkLst>
            <pc:docMk/>
            <pc:sldMk cId="3809505278" sldId="423"/>
            <ac:spMk id="27" creationId="{8FAA23EA-FBFF-970E-ADD3-4E509237FD5F}"/>
          </ac:spMkLst>
        </pc:spChg>
        <pc:graphicFrameChg chg="mod">
          <ac:chgData name="Evan Cloutier" userId="aec76e63-1e01-4161-909b-7ff73b98b78f" providerId="ADAL" clId="{6F5231F2-93AD-4112-86DC-619BEC3074AE}" dt="2023-10-19T17:05:31.662" v="2995" actId="20577"/>
          <ac:graphicFrameMkLst>
            <pc:docMk/>
            <pc:sldMk cId="3809505278" sldId="423"/>
            <ac:graphicFrameMk id="28" creationId="{07954AAA-BFB6-7BC8-4CF5-56174320FC73}"/>
          </ac:graphicFrameMkLst>
        </pc:graphicFrameChg>
      </pc:sldChg>
      <pc:sldChg chg="modSp add mod">
        <pc:chgData name="Evan Cloutier" userId="aec76e63-1e01-4161-909b-7ff73b98b78f" providerId="ADAL" clId="{6F5231F2-93AD-4112-86DC-619BEC3074AE}" dt="2023-10-19T17:35:26.338" v="3241" actId="20577"/>
        <pc:sldMkLst>
          <pc:docMk/>
          <pc:sldMk cId="440334298" sldId="424"/>
        </pc:sldMkLst>
        <pc:spChg chg="mod">
          <ac:chgData name="Evan Cloutier" userId="aec76e63-1e01-4161-909b-7ff73b98b78f" providerId="ADAL" clId="{6F5231F2-93AD-4112-86DC-619BEC3074AE}" dt="2023-10-19T17:35:26.338" v="3241" actId="20577"/>
          <ac:spMkLst>
            <pc:docMk/>
            <pc:sldMk cId="440334298" sldId="424"/>
            <ac:spMk id="2" creationId="{BA5AC318-7447-6865-F5E2-F0FB62A92477}"/>
          </ac:spMkLst>
        </pc:spChg>
        <pc:spChg chg="mod">
          <ac:chgData name="Evan Cloutier" userId="aec76e63-1e01-4161-909b-7ff73b98b78f" providerId="ADAL" clId="{6F5231F2-93AD-4112-86DC-619BEC3074AE}" dt="2023-10-19T16:55:41.985" v="2806" actId="20577"/>
          <ac:spMkLst>
            <pc:docMk/>
            <pc:sldMk cId="440334298" sldId="424"/>
            <ac:spMk id="3" creationId="{97430A69-E4D6-413C-3149-D00E69726C16}"/>
          </ac:spMkLst>
        </pc:spChg>
      </pc:sldChg>
      <pc:sldChg chg="modSp new mod">
        <pc:chgData name="Evan Cloutier" userId="aec76e63-1e01-4161-909b-7ff73b98b78f" providerId="ADAL" clId="{6F5231F2-93AD-4112-86DC-619BEC3074AE}" dt="2023-10-19T17:29:31.593" v="3157" actId="20577"/>
        <pc:sldMkLst>
          <pc:docMk/>
          <pc:sldMk cId="2512276033" sldId="425"/>
        </pc:sldMkLst>
        <pc:spChg chg="mod">
          <ac:chgData name="Evan Cloutier" userId="aec76e63-1e01-4161-909b-7ff73b98b78f" providerId="ADAL" clId="{6F5231F2-93AD-4112-86DC-619BEC3074AE}" dt="2023-10-19T17:26:14.987" v="3120" actId="20577"/>
          <ac:spMkLst>
            <pc:docMk/>
            <pc:sldMk cId="2512276033" sldId="425"/>
            <ac:spMk id="2" creationId="{216EE219-A542-EBD2-0739-A4EF002DF112}"/>
          </ac:spMkLst>
        </pc:spChg>
        <pc:spChg chg="mod">
          <ac:chgData name="Evan Cloutier" userId="aec76e63-1e01-4161-909b-7ff73b98b78f" providerId="ADAL" clId="{6F5231F2-93AD-4112-86DC-619BEC3074AE}" dt="2023-10-19T17:27:08.599" v="3132" actId="20577"/>
          <ac:spMkLst>
            <pc:docMk/>
            <pc:sldMk cId="2512276033" sldId="425"/>
            <ac:spMk id="3" creationId="{68A09198-A08D-E26C-4F25-C17A79D263DF}"/>
          </ac:spMkLst>
        </pc:spChg>
        <pc:spChg chg="mod">
          <ac:chgData name="Evan Cloutier" userId="aec76e63-1e01-4161-909b-7ff73b98b78f" providerId="ADAL" clId="{6F5231F2-93AD-4112-86DC-619BEC3074AE}" dt="2023-10-19T17:29:31.593" v="3157" actId="20577"/>
          <ac:spMkLst>
            <pc:docMk/>
            <pc:sldMk cId="2512276033" sldId="425"/>
            <ac:spMk id="5" creationId="{30376DE7-AA8F-D6C6-D96C-3CFFF7AD6F80}"/>
          </ac:spMkLst>
        </pc:spChg>
      </pc:sldChg>
    </pc:docChg>
  </pc:docChgLst>
  <pc:docChgLst>
    <pc:chgData name="Austin Roberts" userId="S::akr20a@fsu.edu::7b1b4fc4-a06b-466c-a4f7-d9ef7a2eff23" providerId="AD" clId="Web-{5517957B-83E8-4970-B611-CA823DB23049}"/>
    <pc:docChg chg="modSld">
      <pc:chgData name="Austin Roberts" userId="S::akr20a@fsu.edu::7b1b4fc4-a06b-466c-a4f7-d9ef7a2eff23" providerId="AD" clId="Web-{5517957B-83E8-4970-B611-CA823DB23049}" dt="2023-10-18T20:18:56.365" v="8" actId="14100"/>
      <pc:docMkLst>
        <pc:docMk/>
      </pc:docMkLst>
      <pc:sldChg chg="addSp delSp modSp">
        <pc:chgData name="Austin Roberts" userId="S::akr20a@fsu.edu::7b1b4fc4-a06b-466c-a4f7-d9ef7a2eff23" providerId="AD" clId="Web-{5517957B-83E8-4970-B611-CA823DB23049}" dt="2023-10-18T20:18:46.818" v="4"/>
        <pc:sldMkLst>
          <pc:docMk/>
          <pc:sldMk cId="1435836096" sldId="285"/>
        </pc:sldMkLst>
        <pc:picChg chg="add del mod">
          <ac:chgData name="Austin Roberts" userId="S::akr20a@fsu.edu::7b1b4fc4-a06b-466c-a4f7-d9ef7a2eff23" providerId="AD" clId="Web-{5517957B-83E8-4970-B611-CA823DB23049}" dt="2023-10-18T20:18:46.818" v="4"/>
          <ac:picMkLst>
            <pc:docMk/>
            <pc:sldMk cId="1435836096" sldId="285"/>
            <ac:picMk id="2" creationId="{F000CCE3-E180-B25D-919E-D4C98ECA8FB0}"/>
          </ac:picMkLst>
        </pc:picChg>
      </pc:sldChg>
      <pc:sldChg chg="addSp modSp">
        <pc:chgData name="Austin Roberts" userId="S::akr20a@fsu.edu::7b1b4fc4-a06b-466c-a4f7-d9ef7a2eff23" providerId="AD" clId="Web-{5517957B-83E8-4970-B611-CA823DB23049}" dt="2023-10-18T20:18:56.365" v="8" actId="14100"/>
        <pc:sldMkLst>
          <pc:docMk/>
          <pc:sldMk cId="2597286186" sldId="298"/>
        </pc:sldMkLst>
        <pc:spChg chg="mod">
          <ac:chgData name="Austin Roberts" userId="S::akr20a@fsu.edu::7b1b4fc4-a06b-466c-a4f7-d9ef7a2eff23" providerId="AD" clId="Web-{5517957B-83E8-4970-B611-CA823DB23049}" dt="2023-10-18T20:18:56.365" v="8" actId="14100"/>
          <ac:spMkLst>
            <pc:docMk/>
            <pc:sldMk cId="2597286186" sldId="298"/>
            <ac:spMk id="2" creationId="{24C5234D-27DD-11DB-1178-0669BF9A989B}"/>
          </ac:spMkLst>
        </pc:spChg>
        <pc:picChg chg="add mod">
          <ac:chgData name="Austin Roberts" userId="S::akr20a@fsu.edu::7b1b4fc4-a06b-466c-a4f7-d9ef7a2eff23" providerId="AD" clId="Web-{5517957B-83E8-4970-B611-CA823DB23049}" dt="2023-10-18T20:18:49.349" v="6" actId="1076"/>
          <ac:picMkLst>
            <pc:docMk/>
            <pc:sldMk cId="2597286186" sldId="298"/>
            <ac:picMk id="7" creationId="{EF9055A4-D2FF-136D-6FBD-D259A3D66661}"/>
          </ac:picMkLst>
        </pc:picChg>
      </pc:sldChg>
    </pc:docChg>
  </pc:docChgLst>
  <pc:docChgLst>
    <pc:chgData name="Jada Davis" userId="S::jdd20c@fsu.edu::9495c34c-044b-472c-8ec7-2be4968ce498" providerId="AD" clId="Web-{D39D03B5-E19C-4D8D-BE93-3EB619E28B81}"/>
    <pc:docChg chg="modSld">
      <pc:chgData name="Jada Davis" userId="S::jdd20c@fsu.edu::9495c34c-044b-472c-8ec7-2be4968ce498" providerId="AD" clId="Web-{D39D03B5-E19C-4D8D-BE93-3EB619E28B81}" dt="2023-10-19T16:37:28.104" v="19" actId="1076"/>
      <pc:docMkLst>
        <pc:docMk/>
      </pc:docMkLst>
      <pc:sldChg chg="addSp delSp modSp">
        <pc:chgData name="Jada Davis" userId="S::jdd20c@fsu.edu::9495c34c-044b-472c-8ec7-2be4968ce498" providerId="AD" clId="Web-{D39D03B5-E19C-4D8D-BE93-3EB619E28B81}" dt="2023-10-19T16:37:28.104" v="19" actId="1076"/>
        <pc:sldMkLst>
          <pc:docMk/>
          <pc:sldMk cId="2597286186" sldId="298"/>
        </pc:sldMkLst>
        <pc:picChg chg="add del mod">
          <ac:chgData name="Jada Davis" userId="S::jdd20c@fsu.edu::9495c34c-044b-472c-8ec7-2be4968ce498" providerId="AD" clId="Web-{D39D03B5-E19C-4D8D-BE93-3EB619E28B81}" dt="2023-10-19T16:35:24.085" v="3"/>
          <ac:picMkLst>
            <pc:docMk/>
            <pc:sldMk cId="2597286186" sldId="298"/>
            <ac:picMk id="6" creationId="{B399FF46-DD3F-F724-864F-0FA817191B46}"/>
          </ac:picMkLst>
        </pc:picChg>
        <pc:picChg chg="add mod modCrop">
          <ac:chgData name="Jada Davis" userId="S::jdd20c@fsu.edu::9495c34c-044b-472c-8ec7-2be4968ce498" providerId="AD" clId="Web-{D39D03B5-E19C-4D8D-BE93-3EB619E28B81}" dt="2023-10-19T16:37:28.104" v="19" actId="1076"/>
          <ac:picMkLst>
            <pc:docMk/>
            <pc:sldMk cId="2597286186" sldId="298"/>
            <ac:picMk id="7" creationId="{DF5950B7-2C6F-E1B9-9840-A5D9F05DACB4}"/>
          </ac:picMkLst>
        </pc:picChg>
        <pc:picChg chg="del">
          <ac:chgData name="Jada Davis" userId="S::jdd20c@fsu.edu::9495c34c-044b-472c-8ec7-2be4968ce498" providerId="AD" clId="Web-{D39D03B5-E19C-4D8D-BE93-3EB619E28B81}" dt="2023-10-19T16:35:44.008" v="6"/>
          <ac:picMkLst>
            <pc:docMk/>
            <pc:sldMk cId="2597286186" sldId="298"/>
            <ac:picMk id="20" creationId="{613CD5B1-715B-3E64-F9D4-E6BA8A52287D}"/>
          </ac:picMkLst>
        </pc:picChg>
      </pc:sldChg>
    </pc:docChg>
  </pc:docChgLst>
  <pc:docChgLst>
    <pc:chgData name="Nicholas Billmire" userId="S::nb21k@fsu.edu::ba209ff4-84db-4615-a6f1-847020beafdd" providerId="AD" clId="Web-{4ECB5228-2017-47C9-A320-85F5A2322CF1}"/>
    <pc:docChg chg="modSld">
      <pc:chgData name="Nicholas Billmire" userId="S::nb21k@fsu.edu::ba209ff4-84db-4615-a6f1-847020beafdd" providerId="AD" clId="Web-{4ECB5228-2017-47C9-A320-85F5A2322CF1}" dt="2023-10-20T14:14:47.891" v="13" actId="20577"/>
      <pc:docMkLst>
        <pc:docMk/>
      </pc:docMkLst>
      <pc:sldChg chg="addSp modSp">
        <pc:chgData name="Nicholas Billmire" userId="S::nb21k@fsu.edu::ba209ff4-84db-4615-a6f1-847020beafdd" providerId="AD" clId="Web-{4ECB5228-2017-47C9-A320-85F5A2322CF1}" dt="2023-10-20T13:53:56.794" v="10" actId="1076"/>
        <pc:sldMkLst>
          <pc:docMk/>
          <pc:sldMk cId="2597286186" sldId="298"/>
        </pc:sldMkLst>
        <pc:picChg chg="add mod">
          <ac:chgData name="Nicholas Billmire" userId="S::nb21k@fsu.edu::ba209ff4-84db-4615-a6f1-847020beafdd" providerId="AD" clId="Web-{4ECB5228-2017-47C9-A320-85F5A2322CF1}" dt="2023-10-20T13:53:56.794" v="10" actId="1076"/>
          <ac:picMkLst>
            <pc:docMk/>
            <pc:sldMk cId="2597286186" sldId="298"/>
            <ac:picMk id="6" creationId="{10BCD13B-768B-5EE8-7B9F-C5D7845E5993}"/>
          </ac:picMkLst>
        </pc:picChg>
        <pc:picChg chg="mod">
          <ac:chgData name="Nicholas Billmire" userId="S::nb21k@fsu.edu::ba209ff4-84db-4615-a6f1-847020beafdd" providerId="AD" clId="Web-{4ECB5228-2017-47C9-A320-85F5A2322CF1}" dt="2023-10-20T13:53:55.934" v="9" actId="14100"/>
          <ac:picMkLst>
            <pc:docMk/>
            <pc:sldMk cId="2597286186" sldId="298"/>
            <ac:picMk id="7" creationId="{DF5950B7-2C6F-E1B9-9840-A5D9F05DACB4}"/>
          </ac:picMkLst>
        </pc:picChg>
      </pc:sldChg>
      <pc:sldChg chg="modSp">
        <pc:chgData name="Nicholas Billmire" userId="S::nb21k@fsu.edu::ba209ff4-84db-4615-a6f1-847020beafdd" providerId="AD" clId="Web-{4ECB5228-2017-47C9-A320-85F5A2322CF1}" dt="2023-10-20T14:14:47.891" v="13" actId="20577"/>
        <pc:sldMkLst>
          <pc:docMk/>
          <pc:sldMk cId="1459907429" sldId="304"/>
        </pc:sldMkLst>
        <pc:spChg chg="mod">
          <ac:chgData name="Nicholas Billmire" userId="S::nb21k@fsu.edu::ba209ff4-84db-4615-a6f1-847020beafdd" providerId="AD" clId="Web-{4ECB5228-2017-47C9-A320-85F5A2322CF1}" dt="2023-10-20T14:14:47.891" v="13" actId="20577"/>
          <ac:spMkLst>
            <pc:docMk/>
            <pc:sldMk cId="1459907429" sldId="304"/>
            <ac:spMk id="2" creationId="{52A55DCE-F94A-7F04-555E-A87E87885ED5}"/>
          </ac:spMkLst>
        </pc:spChg>
      </pc:sldChg>
    </pc:docChg>
  </pc:docChgLst>
  <pc:docChgLst>
    <pc:chgData name="Jerris Hooker" userId="d865e1f6-88f6-4ee5-8016-f5939ebedb6b" providerId="ADAL" clId="{15A04DBE-30D9-4AFB-B65C-C2CA3CAC9DF9}"/>
    <pc:docChg chg="undo custSel addSld delSld modSld modMainMaster modSection">
      <pc:chgData name="Jerris Hooker" userId="d865e1f6-88f6-4ee5-8016-f5939ebedb6b" providerId="ADAL" clId="{15A04DBE-30D9-4AFB-B65C-C2CA3CAC9DF9}" dt="2023-10-12T14:54:37.401" v="622" actId="20577"/>
      <pc:docMkLst>
        <pc:docMk/>
      </pc:docMkLst>
      <pc:sldChg chg="modSp mod">
        <pc:chgData name="Jerris Hooker" userId="d865e1f6-88f6-4ee5-8016-f5939ebedb6b" providerId="ADAL" clId="{15A04DBE-30D9-4AFB-B65C-C2CA3CAC9DF9}" dt="2023-10-12T14:54:37.401" v="622" actId="20577"/>
        <pc:sldMkLst>
          <pc:docMk/>
          <pc:sldMk cId="2066863649" sldId="256"/>
        </pc:sldMkLst>
        <pc:spChg chg="mod">
          <ac:chgData name="Jerris Hooker" userId="d865e1f6-88f6-4ee5-8016-f5939ebedb6b" providerId="ADAL" clId="{15A04DBE-30D9-4AFB-B65C-C2CA3CAC9DF9}" dt="2023-10-12T14:54:37.401" v="622" actId="20577"/>
          <ac:spMkLst>
            <pc:docMk/>
            <pc:sldMk cId="2066863649" sldId="256"/>
            <ac:spMk id="6" creationId="{1A98657A-6FD2-A346-6456-FE7CA89F9095}"/>
          </ac:spMkLst>
        </pc:spChg>
      </pc:sldChg>
      <pc:sldChg chg="modSp mod">
        <pc:chgData name="Jerris Hooker" userId="d865e1f6-88f6-4ee5-8016-f5939ebedb6b" providerId="ADAL" clId="{15A04DBE-30D9-4AFB-B65C-C2CA3CAC9DF9}" dt="2023-10-12T14:33:22.396" v="59" actId="20577"/>
        <pc:sldMkLst>
          <pc:docMk/>
          <pc:sldMk cId="3808380903" sldId="268"/>
        </pc:sldMkLst>
        <pc:spChg chg="mod">
          <ac:chgData name="Jerris Hooker" userId="d865e1f6-88f6-4ee5-8016-f5939ebedb6b" providerId="ADAL" clId="{15A04DBE-30D9-4AFB-B65C-C2CA3CAC9DF9}" dt="2023-10-12T14:33:22.396" v="59" actId="20577"/>
          <ac:spMkLst>
            <pc:docMk/>
            <pc:sldMk cId="3808380903" sldId="268"/>
            <ac:spMk id="3" creationId="{FFBA592E-4B2D-1D9C-EE9C-DDAD2D76CA1F}"/>
          </ac:spMkLst>
        </pc:spChg>
      </pc:sldChg>
      <pc:sldChg chg="addSp delSp modSp new mod">
        <pc:chgData name="Jerris Hooker" userId="d865e1f6-88f6-4ee5-8016-f5939ebedb6b" providerId="ADAL" clId="{15A04DBE-30D9-4AFB-B65C-C2CA3CAC9DF9}" dt="2023-10-12T14:38:14.255" v="144" actId="1035"/>
        <pc:sldMkLst>
          <pc:docMk/>
          <pc:sldMk cId="1435836096" sldId="285"/>
        </pc:sldMkLst>
        <pc:spChg chg="del">
          <ac:chgData name="Jerris Hooker" userId="d865e1f6-88f6-4ee5-8016-f5939ebedb6b" providerId="ADAL" clId="{15A04DBE-30D9-4AFB-B65C-C2CA3CAC9DF9}" dt="2023-10-12T14:37:41.918" v="111" actId="478"/>
          <ac:spMkLst>
            <pc:docMk/>
            <pc:sldMk cId="1435836096" sldId="285"/>
            <ac:spMk id="2" creationId="{559080C9-126B-6BE9-399F-ADBA5C2D640F}"/>
          </ac:spMkLst>
        </pc:spChg>
        <pc:spChg chg="mod">
          <ac:chgData name="Jerris Hooker" userId="d865e1f6-88f6-4ee5-8016-f5939ebedb6b" providerId="ADAL" clId="{15A04DBE-30D9-4AFB-B65C-C2CA3CAC9DF9}" dt="2023-10-12T14:37:34.733" v="110" actId="20577"/>
          <ac:spMkLst>
            <pc:docMk/>
            <pc:sldMk cId="1435836096" sldId="285"/>
            <ac:spMk id="5" creationId="{C06B114A-90DF-D3C9-24EC-1C330B957CB2}"/>
          </ac:spMkLst>
        </pc:spChg>
        <pc:spChg chg="add mod">
          <ac:chgData name="Jerris Hooker" userId="d865e1f6-88f6-4ee5-8016-f5939ebedb6b" providerId="ADAL" clId="{15A04DBE-30D9-4AFB-B65C-C2CA3CAC9DF9}" dt="2023-10-12T14:38:14.255" v="144" actId="1035"/>
          <ac:spMkLst>
            <pc:docMk/>
            <pc:sldMk cId="1435836096" sldId="285"/>
            <ac:spMk id="8" creationId="{5087AC13-F052-DD31-E7A6-F3D72245A2B9}"/>
          </ac:spMkLst>
        </pc:spChg>
        <pc:spChg chg="add mod">
          <ac:chgData name="Jerris Hooker" userId="d865e1f6-88f6-4ee5-8016-f5939ebedb6b" providerId="ADAL" clId="{15A04DBE-30D9-4AFB-B65C-C2CA3CAC9DF9}" dt="2023-10-12T14:38:14.255" v="144" actId="1035"/>
          <ac:spMkLst>
            <pc:docMk/>
            <pc:sldMk cId="1435836096" sldId="285"/>
            <ac:spMk id="9" creationId="{75BDC672-E2EE-263F-A601-3758F594C682}"/>
          </ac:spMkLst>
        </pc:spChg>
        <pc:picChg chg="add mod">
          <ac:chgData name="Jerris Hooker" userId="d865e1f6-88f6-4ee5-8016-f5939ebedb6b" providerId="ADAL" clId="{15A04DBE-30D9-4AFB-B65C-C2CA3CAC9DF9}" dt="2023-10-12T14:38:14.255" v="144" actId="1035"/>
          <ac:picMkLst>
            <pc:docMk/>
            <pc:sldMk cId="1435836096" sldId="285"/>
            <ac:picMk id="6" creationId="{2D0B0D17-41D0-3D35-6667-912632C86529}"/>
          </ac:picMkLst>
        </pc:picChg>
        <pc:picChg chg="add mod">
          <ac:chgData name="Jerris Hooker" userId="d865e1f6-88f6-4ee5-8016-f5939ebedb6b" providerId="ADAL" clId="{15A04DBE-30D9-4AFB-B65C-C2CA3CAC9DF9}" dt="2023-10-12T14:38:14.255" v="144" actId="1035"/>
          <ac:picMkLst>
            <pc:docMk/>
            <pc:sldMk cId="1435836096" sldId="285"/>
            <ac:picMk id="7" creationId="{3C0A7BCA-43BB-FCEB-5F95-4B4044482B72}"/>
          </ac:picMkLst>
        </pc:picChg>
      </pc:sldChg>
      <pc:sldChg chg="modSp new mod">
        <pc:chgData name="Jerris Hooker" userId="d865e1f6-88f6-4ee5-8016-f5939ebedb6b" providerId="ADAL" clId="{15A04DBE-30D9-4AFB-B65C-C2CA3CAC9DF9}" dt="2023-10-12T14:39:00.569" v="159" actId="20577"/>
        <pc:sldMkLst>
          <pc:docMk/>
          <pc:sldMk cId="3916214076" sldId="286"/>
        </pc:sldMkLst>
        <pc:spChg chg="mod">
          <ac:chgData name="Jerris Hooker" userId="d865e1f6-88f6-4ee5-8016-f5939ebedb6b" providerId="ADAL" clId="{15A04DBE-30D9-4AFB-B65C-C2CA3CAC9DF9}" dt="2023-10-12T14:39:00.569" v="159" actId="20577"/>
          <ac:spMkLst>
            <pc:docMk/>
            <pc:sldMk cId="3916214076" sldId="286"/>
            <ac:spMk id="5" creationId="{ECEA9E22-ACFC-5E13-B893-965BFE7EDADA}"/>
          </ac:spMkLst>
        </pc:spChg>
      </pc:sldChg>
      <pc:sldChg chg="modSp new mod">
        <pc:chgData name="Jerris Hooker" userId="d865e1f6-88f6-4ee5-8016-f5939ebedb6b" providerId="ADAL" clId="{15A04DBE-30D9-4AFB-B65C-C2CA3CAC9DF9}" dt="2023-10-12T14:39:10.353" v="184" actId="20577"/>
        <pc:sldMkLst>
          <pc:docMk/>
          <pc:sldMk cId="1237514534" sldId="287"/>
        </pc:sldMkLst>
        <pc:spChg chg="mod">
          <ac:chgData name="Jerris Hooker" userId="d865e1f6-88f6-4ee5-8016-f5939ebedb6b" providerId="ADAL" clId="{15A04DBE-30D9-4AFB-B65C-C2CA3CAC9DF9}" dt="2023-10-12T14:39:10.353" v="184" actId="20577"/>
          <ac:spMkLst>
            <pc:docMk/>
            <pc:sldMk cId="1237514534" sldId="287"/>
            <ac:spMk id="5" creationId="{966DD1D9-A6E9-9AEB-C13F-79D0DC4C7840}"/>
          </ac:spMkLst>
        </pc:spChg>
      </pc:sldChg>
      <pc:sldChg chg="modSp new mod">
        <pc:chgData name="Jerris Hooker" userId="d865e1f6-88f6-4ee5-8016-f5939ebedb6b" providerId="ADAL" clId="{15A04DBE-30D9-4AFB-B65C-C2CA3CAC9DF9}" dt="2023-10-12T14:39:21.697" v="203" actId="20577"/>
        <pc:sldMkLst>
          <pc:docMk/>
          <pc:sldMk cId="2310971406" sldId="288"/>
        </pc:sldMkLst>
        <pc:spChg chg="mod">
          <ac:chgData name="Jerris Hooker" userId="d865e1f6-88f6-4ee5-8016-f5939ebedb6b" providerId="ADAL" clId="{15A04DBE-30D9-4AFB-B65C-C2CA3CAC9DF9}" dt="2023-10-12T14:39:21.697" v="203" actId="20577"/>
          <ac:spMkLst>
            <pc:docMk/>
            <pc:sldMk cId="2310971406" sldId="288"/>
            <ac:spMk id="5" creationId="{E0CC6F44-B0DA-78CB-2B62-2E16DF93B665}"/>
          </ac:spMkLst>
        </pc:spChg>
      </pc:sldChg>
      <pc:sldChg chg="modSp new mod">
        <pc:chgData name="Jerris Hooker" userId="d865e1f6-88f6-4ee5-8016-f5939ebedb6b" providerId="ADAL" clId="{15A04DBE-30D9-4AFB-B65C-C2CA3CAC9DF9}" dt="2023-10-12T14:39:28.937" v="221" actId="20577"/>
        <pc:sldMkLst>
          <pc:docMk/>
          <pc:sldMk cId="3563028137" sldId="289"/>
        </pc:sldMkLst>
        <pc:spChg chg="mod">
          <ac:chgData name="Jerris Hooker" userId="d865e1f6-88f6-4ee5-8016-f5939ebedb6b" providerId="ADAL" clId="{15A04DBE-30D9-4AFB-B65C-C2CA3CAC9DF9}" dt="2023-10-12T14:39:28.937" v="221" actId="20577"/>
          <ac:spMkLst>
            <pc:docMk/>
            <pc:sldMk cId="3563028137" sldId="289"/>
            <ac:spMk id="5" creationId="{CACFEF08-24E2-505F-0BF8-2316A96F270E}"/>
          </ac:spMkLst>
        </pc:spChg>
      </pc:sldChg>
      <pc:sldChg chg="new del">
        <pc:chgData name="Jerris Hooker" userId="d865e1f6-88f6-4ee5-8016-f5939ebedb6b" providerId="ADAL" clId="{15A04DBE-30D9-4AFB-B65C-C2CA3CAC9DF9}" dt="2023-10-12T14:51:50.678" v="470" actId="47"/>
        <pc:sldMkLst>
          <pc:docMk/>
          <pc:sldMk cId="1252583202" sldId="290"/>
        </pc:sldMkLst>
      </pc:sldChg>
      <pc:sldChg chg="addSp delSp modSp new mod modClrScheme chgLayout">
        <pc:chgData name="Jerris Hooker" userId="d865e1f6-88f6-4ee5-8016-f5939ebedb6b" providerId="ADAL" clId="{15A04DBE-30D9-4AFB-B65C-C2CA3CAC9DF9}" dt="2023-10-12T14:48:45.510" v="278" actId="20577"/>
        <pc:sldMkLst>
          <pc:docMk/>
          <pc:sldMk cId="4046206597" sldId="291"/>
        </pc:sldMkLst>
        <pc:spChg chg="del mod ord">
          <ac:chgData name="Jerris Hooker" userId="d865e1f6-88f6-4ee5-8016-f5939ebedb6b" providerId="ADAL" clId="{15A04DBE-30D9-4AFB-B65C-C2CA3CAC9DF9}" dt="2023-10-12T14:48:22.977" v="224" actId="700"/>
          <ac:spMkLst>
            <pc:docMk/>
            <pc:sldMk cId="4046206597" sldId="291"/>
            <ac:spMk id="2" creationId="{6F587378-E7A0-DA72-FC00-0497992A8420}"/>
          </ac:spMkLst>
        </pc:spChg>
        <pc:spChg chg="mod ord">
          <ac:chgData name="Jerris Hooker" userId="d865e1f6-88f6-4ee5-8016-f5939ebedb6b" providerId="ADAL" clId="{15A04DBE-30D9-4AFB-B65C-C2CA3CAC9DF9}" dt="2023-10-12T14:48:22.977" v="224" actId="700"/>
          <ac:spMkLst>
            <pc:docMk/>
            <pc:sldMk cId="4046206597" sldId="291"/>
            <ac:spMk id="3" creationId="{A9710D7B-25F3-5B61-2D63-7F1DC53D075C}"/>
          </ac:spMkLst>
        </pc:spChg>
        <pc:spChg chg="mod ord">
          <ac:chgData name="Jerris Hooker" userId="d865e1f6-88f6-4ee5-8016-f5939ebedb6b" providerId="ADAL" clId="{15A04DBE-30D9-4AFB-B65C-C2CA3CAC9DF9}" dt="2023-10-12T14:48:22.977" v="224" actId="700"/>
          <ac:spMkLst>
            <pc:docMk/>
            <pc:sldMk cId="4046206597" sldId="291"/>
            <ac:spMk id="4" creationId="{FB499C52-5F5B-43A8-13C1-2D7D06D9D325}"/>
          </ac:spMkLst>
        </pc:spChg>
        <pc:spChg chg="del mod ord">
          <ac:chgData name="Jerris Hooker" userId="d865e1f6-88f6-4ee5-8016-f5939ebedb6b" providerId="ADAL" clId="{15A04DBE-30D9-4AFB-B65C-C2CA3CAC9DF9}" dt="2023-10-12T14:48:22.977" v="224" actId="700"/>
          <ac:spMkLst>
            <pc:docMk/>
            <pc:sldMk cId="4046206597" sldId="291"/>
            <ac:spMk id="5" creationId="{5069C160-28AC-4EC3-ABC8-B76F6F84F7E1}"/>
          </ac:spMkLst>
        </pc:spChg>
        <pc:spChg chg="add mod ord">
          <ac:chgData name="Jerris Hooker" userId="d865e1f6-88f6-4ee5-8016-f5939ebedb6b" providerId="ADAL" clId="{15A04DBE-30D9-4AFB-B65C-C2CA3CAC9DF9}" dt="2023-10-12T14:48:30.333" v="242" actId="20577"/>
          <ac:spMkLst>
            <pc:docMk/>
            <pc:sldMk cId="4046206597" sldId="291"/>
            <ac:spMk id="6" creationId="{928FAF4B-C60F-B72E-5DED-4819D68A1652}"/>
          </ac:spMkLst>
        </pc:spChg>
        <pc:spChg chg="add mod ord">
          <ac:chgData name="Jerris Hooker" userId="d865e1f6-88f6-4ee5-8016-f5939ebedb6b" providerId="ADAL" clId="{15A04DBE-30D9-4AFB-B65C-C2CA3CAC9DF9}" dt="2023-10-12T14:48:45.510" v="278" actId="20577"/>
          <ac:spMkLst>
            <pc:docMk/>
            <pc:sldMk cId="4046206597" sldId="291"/>
            <ac:spMk id="7" creationId="{F0207363-981F-8372-9EC4-DAC40A7BB56D}"/>
          </ac:spMkLst>
        </pc:spChg>
      </pc:sldChg>
      <pc:sldChg chg="addSp delSp modSp new mod modClrScheme chgLayout">
        <pc:chgData name="Jerris Hooker" userId="d865e1f6-88f6-4ee5-8016-f5939ebedb6b" providerId="ADAL" clId="{15A04DBE-30D9-4AFB-B65C-C2CA3CAC9DF9}" dt="2023-10-12T14:49:35.824" v="336" actId="5793"/>
        <pc:sldMkLst>
          <pc:docMk/>
          <pc:sldMk cId="300354270" sldId="292"/>
        </pc:sldMkLst>
        <pc:spChg chg="del mod ord">
          <ac:chgData name="Jerris Hooker" userId="d865e1f6-88f6-4ee5-8016-f5939ebedb6b" providerId="ADAL" clId="{15A04DBE-30D9-4AFB-B65C-C2CA3CAC9DF9}" dt="2023-10-12T14:49:12.841" v="280" actId="700"/>
          <ac:spMkLst>
            <pc:docMk/>
            <pc:sldMk cId="300354270" sldId="292"/>
            <ac:spMk id="2" creationId="{1CD2A9F8-CBE1-EFE4-BC92-E7928815DAD3}"/>
          </ac:spMkLst>
        </pc:spChg>
        <pc:spChg chg="mod ord">
          <ac:chgData name="Jerris Hooker" userId="d865e1f6-88f6-4ee5-8016-f5939ebedb6b" providerId="ADAL" clId="{15A04DBE-30D9-4AFB-B65C-C2CA3CAC9DF9}" dt="2023-10-12T14:49:12.841" v="280" actId="700"/>
          <ac:spMkLst>
            <pc:docMk/>
            <pc:sldMk cId="300354270" sldId="292"/>
            <ac:spMk id="3" creationId="{D168FE11-8178-6D73-7312-07F02BDE7569}"/>
          </ac:spMkLst>
        </pc:spChg>
        <pc:spChg chg="mod ord">
          <ac:chgData name="Jerris Hooker" userId="d865e1f6-88f6-4ee5-8016-f5939ebedb6b" providerId="ADAL" clId="{15A04DBE-30D9-4AFB-B65C-C2CA3CAC9DF9}" dt="2023-10-12T14:49:12.841" v="280" actId="700"/>
          <ac:spMkLst>
            <pc:docMk/>
            <pc:sldMk cId="300354270" sldId="292"/>
            <ac:spMk id="4" creationId="{EA47816A-0413-ADB9-A8BB-44071E541A51}"/>
          </ac:spMkLst>
        </pc:spChg>
        <pc:spChg chg="del mod ord">
          <ac:chgData name="Jerris Hooker" userId="d865e1f6-88f6-4ee5-8016-f5939ebedb6b" providerId="ADAL" clId="{15A04DBE-30D9-4AFB-B65C-C2CA3CAC9DF9}" dt="2023-10-12T14:49:12.841" v="280" actId="700"/>
          <ac:spMkLst>
            <pc:docMk/>
            <pc:sldMk cId="300354270" sldId="292"/>
            <ac:spMk id="5" creationId="{AA2229A1-50DC-2742-D7DB-4E44FE6D9C24}"/>
          </ac:spMkLst>
        </pc:spChg>
        <pc:spChg chg="add mod ord">
          <ac:chgData name="Jerris Hooker" userId="d865e1f6-88f6-4ee5-8016-f5939ebedb6b" providerId="ADAL" clId="{15A04DBE-30D9-4AFB-B65C-C2CA3CAC9DF9}" dt="2023-10-12T14:49:19.096" v="299" actId="20577"/>
          <ac:spMkLst>
            <pc:docMk/>
            <pc:sldMk cId="300354270" sldId="292"/>
            <ac:spMk id="6" creationId="{847548DB-0A38-C01D-DCB8-FEC6849400A7}"/>
          </ac:spMkLst>
        </pc:spChg>
        <pc:spChg chg="add mod ord">
          <ac:chgData name="Jerris Hooker" userId="d865e1f6-88f6-4ee5-8016-f5939ebedb6b" providerId="ADAL" clId="{15A04DBE-30D9-4AFB-B65C-C2CA3CAC9DF9}" dt="2023-10-12T14:49:35.824" v="336" actId="5793"/>
          <ac:spMkLst>
            <pc:docMk/>
            <pc:sldMk cId="300354270" sldId="292"/>
            <ac:spMk id="7" creationId="{7F70AED1-EB2A-787D-C2D7-E9BB93D94F8D}"/>
          </ac:spMkLst>
        </pc:spChg>
      </pc:sldChg>
      <pc:sldChg chg="addSp delSp modSp new mod modClrScheme chgLayout">
        <pc:chgData name="Jerris Hooker" userId="d865e1f6-88f6-4ee5-8016-f5939ebedb6b" providerId="ADAL" clId="{15A04DBE-30D9-4AFB-B65C-C2CA3CAC9DF9}" dt="2023-10-12T14:50:03.397" v="353" actId="20577"/>
        <pc:sldMkLst>
          <pc:docMk/>
          <pc:sldMk cId="2119181740" sldId="293"/>
        </pc:sldMkLst>
        <pc:spChg chg="del mod ord">
          <ac:chgData name="Jerris Hooker" userId="d865e1f6-88f6-4ee5-8016-f5939ebedb6b" providerId="ADAL" clId="{15A04DBE-30D9-4AFB-B65C-C2CA3CAC9DF9}" dt="2023-10-12T14:49:47.726" v="338" actId="700"/>
          <ac:spMkLst>
            <pc:docMk/>
            <pc:sldMk cId="2119181740" sldId="293"/>
            <ac:spMk id="2" creationId="{2C8C9166-52A7-D5E6-46CF-403DF5A88CA0}"/>
          </ac:spMkLst>
        </pc:spChg>
        <pc:spChg chg="mod ord">
          <ac:chgData name="Jerris Hooker" userId="d865e1f6-88f6-4ee5-8016-f5939ebedb6b" providerId="ADAL" clId="{15A04DBE-30D9-4AFB-B65C-C2CA3CAC9DF9}" dt="2023-10-12T14:49:47.726" v="338" actId="700"/>
          <ac:spMkLst>
            <pc:docMk/>
            <pc:sldMk cId="2119181740" sldId="293"/>
            <ac:spMk id="3" creationId="{CF189679-C6B2-880D-A416-4DB70D66066C}"/>
          </ac:spMkLst>
        </pc:spChg>
        <pc:spChg chg="mod ord">
          <ac:chgData name="Jerris Hooker" userId="d865e1f6-88f6-4ee5-8016-f5939ebedb6b" providerId="ADAL" clId="{15A04DBE-30D9-4AFB-B65C-C2CA3CAC9DF9}" dt="2023-10-12T14:49:47.726" v="338" actId="700"/>
          <ac:spMkLst>
            <pc:docMk/>
            <pc:sldMk cId="2119181740" sldId="293"/>
            <ac:spMk id="4" creationId="{FE6D6115-2B61-F295-9E7B-F66ECACCE0DC}"/>
          </ac:spMkLst>
        </pc:spChg>
        <pc:spChg chg="del mod ord">
          <ac:chgData name="Jerris Hooker" userId="d865e1f6-88f6-4ee5-8016-f5939ebedb6b" providerId="ADAL" clId="{15A04DBE-30D9-4AFB-B65C-C2CA3CAC9DF9}" dt="2023-10-12T14:49:47.726" v="338" actId="700"/>
          <ac:spMkLst>
            <pc:docMk/>
            <pc:sldMk cId="2119181740" sldId="293"/>
            <ac:spMk id="5" creationId="{29EE9914-31BD-F0B4-FDDD-546095E79599}"/>
          </ac:spMkLst>
        </pc:spChg>
        <pc:spChg chg="add mod ord">
          <ac:chgData name="Jerris Hooker" userId="d865e1f6-88f6-4ee5-8016-f5939ebedb6b" providerId="ADAL" clId="{15A04DBE-30D9-4AFB-B65C-C2CA3CAC9DF9}" dt="2023-10-12T14:50:03.397" v="353" actId="20577"/>
          <ac:spMkLst>
            <pc:docMk/>
            <pc:sldMk cId="2119181740" sldId="293"/>
            <ac:spMk id="6" creationId="{C8FB6796-D512-3DDE-660C-C551B47FAC03}"/>
          </ac:spMkLst>
        </pc:spChg>
        <pc:spChg chg="add mod ord">
          <ac:chgData name="Jerris Hooker" userId="d865e1f6-88f6-4ee5-8016-f5939ebedb6b" providerId="ADAL" clId="{15A04DBE-30D9-4AFB-B65C-C2CA3CAC9DF9}" dt="2023-10-12T14:49:47.726" v="338" actId="700"/>
          <ac:spMkLst>
            <pc:docMk/>
            <pc:sldMk cId="2119181740" sldId="293"/>
            <ac:spMk id="7" creationId="{AACFCDF1-E16C-E729-991B-D4033F7FA1AB}"/>
          </ac:spMkLst>
        </pc:spChg>
      </pc:sldChg>
      <pc:sldChg chg="addSp delSp modSp new mod chgLayout">
        <pc:chgData name="Jerris Hooker" userId="d865e1f6-88f6-4ee5-8016-f5939ebedb6b" providerId="ADAL" clId="{15A04DBE-30D9-4AFB-B65C-C2CA3CAC9DF9}" dt="2023-10-12T14:50:25.130" v="378" actId="255"/>
        <pc:sldMkLst>
          <pc:docMk/>
          <pc:sldMk cId="2857981542" sldId="294"/>
        </pc:sldMkLst>
        <pc:spChg chg="del">
          <ac:chgData name="Jerris Hooker" userId="d865e1f6-88f6-4ee5-8016-f5939ebedb6b" providerId="ADAL" clId="{15A04DBE-30D9-4AFB-B65C-C2CA3CAC9DF9}" dt="2023-10-12T14:50:12.471" v="355" actId="700"/>
          <ac:spMkLst>
            <pc:docMk/>
            <pc:sldMk cId="2857981542" sldId="294"/>
            <ac:spMk id="2" creationId="{F475DECC-17B4-8D98-981E-E4F688F51B8A}"/>
          </ac:spMkLst>
        </pc:spChg>
        <pc:spChg chg="del">
          <ac:chgData name="Jerris Hooker" userId="d865e1f6-88f6-4ee5-8016-f5939ebedb6b" providerId="ADAL" clId="{15A04DBE-30D9-4AFB-B65C-C2CA3CAC9DF9}" dt="2023-10-12T14:50:12.471" v="355" actId="700"/>
          <ac:spMkLst>
            <pc:docMk/>
            <pc:sldMk cId="2857981542" sldId="294"/>
            <ac:spMk id="3" creationId="{DC626DC8-3E11-21D7-4710-7B9430642EAA}"/>
          </ac:spMkLst>
        </pc:spChg>
        <pc:spChg chg="mod ord">
          <ac:chgData name="Jerris Hooker" userId="d865e1f6-88f6-4ee5-8016-f5939ebedb6b" providerId="ADAL" clId="{15A04DBE-30D9-4AFB-B65C-C2CA3CAC9DF9}" dt="2023-10-12T14:50:12.471" v="355" actId="700"/>
          <ac:spMkLst>
            <pc:docMk/>
            <pc:sldMk cId="2857981542" sldId="294"/>
            <ac:spMk id="4" creationId="{7E0258B2-45F6-FBC1-836E-7FC2826BB1C4}"/>
          </ac:spMkLst>
        </pc:spChg>
        <pc:spChg chg="mod ord">
          <ac:chgData name="Jerris Hooker" userId="d865e1f6-88f6-4ee5-8016-f5939ebedb6b" providerId="ADAL" clId="{15A04DBE-30D9-4AFB-B65C-C2CA3CAC9DF9}" dt="2023-10-12T14:50:12.471" v="355" actId="700"/>
          <ac:spMkLst>
            <pc:docMk/>
            <pc:sldMk cId="2857981542" sldId="294"/>
            <ac:spMk id="5" creationId="{EC5E5AC6-6559-C49C-7B52-A5CF63369987}"/>
          </ac:spMkLst>
        </pc:spChg>
        <pc:spChg chg="add mod ord">
          <ac:chgData name="Jerris Hooker" userId="d865e1f6-88f6-4ee5-8016-f5939ebedb6b" providerId="ADAL" clId="{15A04DBE-30D9-4AFB-B65C-C2CA3CAC9DF9}" dt="2023-10-12T14:50:25.130" v="378" actId="255"/>
          <ac:spMkLst>
            <pc:docMk/>
            <pc:sldMk cId="2857981542" sldId="294"/>
            <ac:spMk id="6" creationId="{31A8A06B-E853-AB2E-5E2D-7C65848D0959}"/>
          </ac:spMkLst>
        </pc:spChg>
        <pc:spChg chg="add mod ord">
          <ac:chgData name="Jerris Hooker" userId="d865e1f6-88f6-4ee5-8016-f5939ebedb6b" providerId="ADAL" clId="{15A04DBE-30D9-4AFB-B65C-C2CA3CAC9DF9}" dt="2023-10-12T14:50:12.471" v="355" actId="700"/>
          <ac:spMkLst>
            <pc:docMk/>
            <pc:sldMk cId="2857981542" sldId="294"/>
            <ac:spMk id="7" creationId="{E9AA6864-3BA4-D49B-1AE0-82DA5B98B118}"/>
          </ac:spMkLst>
        </pc:spChg>
      </pc:sldChg>
      <pc:sldChg chg="addSp delSp modSp new mod chgLayout">
        <pc:chgData name="Jerris Hooker" userId="d865e1f6-88f6-4ee5-8016-f5939ebedb6b" providerId="ADAL" clId="{15A04DBE-30D9-4AFB-B65C-C2CA3CAC9DF9}" dt="2023-10-12T14:51:09.167" v="449" actId="20577"/>
        <pc:sldMkLst>
          <pc:docMk/>
          <pc:sldMk cId="3511812787" sldId="295"/>
        </pc:sldMkLst>
        <pc:spChg chg="del">
          <ac:chgData name="Jerris Hooker" userId="d865e1f6-88f6-4ee5-8016-f5939ebedb6b" providerId="ADAL" clId="{15A04DBE-30D9-4AFB-B65C-C2CA3CAC9DF9}" dt="2023-10-12T14:50:45.475" v="380" actId="700"/>
          <ac:spMkLst>
            <pc:docMk/>
            <pc:sldMk cId="3511812787" sldId="295"/>
            <ac:spMk id="2" creationId="{7BD4FC1D-67F0-9F7F-CC1D-7417D8F7B4D1}"/>
          </ac:spMkLst>
        </pc:spChg>
        <pc:spChg chg="del">
          <ac:chgData name="Jerris Hooker" userId="d865e1f6-88f6-4ee5-8016-f5939ebedb6b" providerId="ADAL" clId="{15A04DBE-30D9-4AFB-B65C-C2CA3CAC9DF9}" dt="2023-10-12T14:50:45.475" v="380" actId="700"/>
          <ac:spMkLst>
            <pc:docMk/>
            <pc:sldMk cId="3511812787" sldId="295"/>
            <ac:spMk id="3" creationId="{85ADA550-9947-5254-E903-0A69EE389969}"/>
          </ac:spMkLst>
        </pc:spChg>
        <pc:spChg chg="mod ord">
          <ac:chgData name="Jerris Hooker" userId="d865e1f6-88f6-4ee5-8016-f5939ebedb6b" providerId="ADAL" clId="{15A04DBE-30D9-4AFB-B65C-C2CA3CAC9DF9}" dt="2023-10-12T14:50:45.475" v="380" actId="700"/>
          <ac:spMkLst>
            <pc:docMk/>
            <pc:sldMk cId="3511812787" sldId="295"/>
            <ac:spMk id="4" creationId="{2E91D3DF-19B2-AB14-8BED-2FA102D80AAA}"/>
          </ac:spMkLst>
        </pc:spChg>
        <pc:spChg chg="mod ord">
          <ac:chgData name="Jerris Hooker" userId="d865e1f6-88f6-4ee5-8016-f5939ebedb6b" providerId="ADAL" clId="{15A04DBE-30D9-4AFB-B65C-C2CA3CAC9DF9}" dt="2023-10-12T14:50:45.475" v="380" actId="700"/>
          <ac:spMkLst>
            <pc:docMk/>
            <pc:sldMk cId="3511812787" sldId="295"/>
            <ac:spMk id="5" creationId="{DF9397DA-FD58-8E3E-1865-BCE28D7B82D1}"/>
          </ac:spMkLst>
        </pc:spChg>
        <pc:spChg chg="add mod ord">
          <ac:chgData name="Jerris Hooker" userId="d865e1f6-88f6-4ee5-8016-f5939ebedb6b" providerId="ADAL" clId="{15A04DBE-30D9-4AFB-B65C-C2CA3CAC9DF9}" dt="2023-10-12T14:50:55.183" v="395" actId="20577"/>
          <ac:spMkLst>
            <pc:docMk/>
            <pc:sldMk cId="3511812787" sldId="295"/>
            <ac:spMk id="6" creationId="{6BEEBA1B-4A18-354C-7A23-115794D7E027}"/>
          </ac:spMkLst>
        </pc:spChg>
        <pc:spChg chg="add mod ord">
          <ac:chgData name="Jerris Hooker" userId="d865e1f6-88f6-4ee5-8016-f5939ebedb6b" providerId="ADAL" clId="{15A04DBE-30D9-4AFB-B65C-C2CA3CAC9DF9}" dt="2023-10-12T14:51:09.167" v="449" actId="20577"/>
          <ac:spMkLst>
            <pc:docMk/>
            <pc:sldMk cId="3511812787" sldId="295"/>
            <ac:spMk id="7" creationId="{979D34B9-EE84-15D1-4ACB-C55D365D2665}"/>
          </ac:spMkLst>
        </pc:spChg>
      </pc:sldChg>
      <pc:sldChg chg="addSp delSp modSp new mod chgLayout">
        <pc:chgData name="Jerris Hooker" userId="d865e1f6-88f6-4ee5-8016-f5939ebedb6b" providerId="ADAL" clId="{15A04DBE-30D9-4AFB-B65C-C2CA3CAC9DF9}" dt="2023-10-12T14:51:45.365" v="469" actId="20577"/>
        <pc:sldMkLst>
          <pc:docMk/>
          <pc:sldMk cId="903616385" sldId="296"/>
        </pc:sldMkLst>
        <pc:spChg chg="del">
          <ac:chgData name="Jerris Hooker" userId="d865e1f6-88f6-4ee5-8016-f5939ebedb6b" providerId="ADAL" clId="{15A04DBE-30D9-4AFB-B65C-C2CA3CAC9DF9}" dt="2023-10-12T14:51:40.971" v="451" actId="700"/>
          <ac:spMkLst>
            <pc:docMk/>
            <pc:sldMk cId="903616385" sldId="296"/>
            <ac:spMk id="2" creationId="{A46DD2A8-B7EF-9555-4330-016B1B2392BB}"/>
          </ac:spMkLst>
        </pc:spChg>
        <pc:spChg chg="del">
          <ac:chgData name="Jerris Hooker" userId="d865e1f6-88f6-4ee5-8016-f5939ebedb6b" providerId="ADAL" clId="{15A04DBE-30D9-4AFB-B65C-C2CA3CAC9DF9}" dt="2023-10-12T14:51:40.971" v="451" actId="700"/>
          <ac:spMkLst>
            <pc:docMk/>
            <pc:sldMk cId="903616385" sldId="296"/>
            <ac:spMk id="3" creationId="{67E4FA84-AEF5-B4C5-6C0A-AB12DD90E402}"/>
          </ac:spMkLst>
        </pc:spChg>
        <pc:spChg chg="mod ord">
          <ac:chgData name="Jerris Hooker" userId="d865e1f6-88f6-4ee5-8016-f5939ebedb6b" providerId="ADAL" clId="{15A04DBE-30D9-4AFB-B65C-C2CA3CAC9DF9}" dt="2023-10-12T14:51:40.971" v="451" actId="700"/>
          <ac:spMkLst>
            <pc:docMk/>
            <pc:sldMk cId="903616385" sldId="296"/>
            <ac:spMk id="4" creationId="{66AA4E5B-B208-E3EE-87A8-1C2873BDA3BF}"/>
          </ac:spMkLst>
        </pc:spChg>
        <pc:spChg chg="mod ord">
          <ac:chgData name="Jerris Hooker" userId="d865e1f6-88f6-4ee5-8016-f5939ebedb6b" providerId="ADAL" clId="{15A04DBE-30D9-4AFB-B65C-C2CA3CAC9DF9}" dt="2023-10-12T14:51:40.971" v="451" actId="700"/>
          <ac:spMkLst>
            <pc:docMk/>
            <pc:sldMk cId="903616385" sldId="296"/>
            <ac:spMk id="5" creationId="{04264C56-8BFA-DD64-8907-B70244D956F9}"/>
          </ac:spMkLst>
        </pc:spChg>
        <pc:spChg chg="add mod ord">
          <ac:chgData name="Jerris Hooker" userId="d865e1f6-88f6-4ee5-8016-f5939ebedb6b" providerId="ADAL" clId="{15A04DBE-30D9-4AFB-B65C-C2CA3CAC9DF9}" dt="2023-10-12T14:51:45.365" v="469" actId="20577"/>
          <ac:spMkLst>
            <pc:docMk/>
            <pc:sldMk cId="903616385" sldId="296"/>
            <ac:spMk id="6" creationId="{4E7A12F4-C4CD-4B04-F930-E16AA9443C39}"/>
          </ac:spMkLst>
        </pc:spChg>
        <pc:spChg chg="add mod ord">
          <ac:chgData name="Jerris Hooker" userId="d865e1f6-88f6-4ee5-8016-f5939ebedb6b" providerId="ADAL" clId="{15A04DBE-30D9-4AFB-B65C-C2CA3CAC9DF9}" dt="2023-10-12T14:51:40.971" v="451" actId="700"/>
          <ac:spMkLst>
            <pc:docMk/>
            <pc:sldMk cId="903616385" sldId="296"/>
            <ac:spMk id="7" creationId="{E87A5FE0-B37C-8004-4F7D-E30DF9345DF9}"/>
          </ac:spMkLst>
        </pc:spChg>
      </pc:sldChg>
      <pc:sldChg chg="addSp delSp modSp new mod modClrScheme chgLayout">
        <pc:chgData name="Jerris Hooker" userId="d865e1f6-88f6-4ee5-8016-f5939ebedb6b" providerId="ADAL" clId="{15A04DBE-30D9-4AFB-B65C-C2CA3CAC9DF9}" dt="2023-10-12T14:53:05.272" v="578" actId="20577"/>
        <pc:sldMkLst>
          <pc:docMk/>
          <pc:sldMk cId="3418618822" sldId="297"/>
        </pc:sldMkLst>
        <pc:spChg chg="del mod ord">
          <ac:chgData name="Jerris Hooker" userId="d865e1f6-88f6-4ee5-8016-f5939ebedb6b" providerId="ADAL" clId="{15A04DBE-30D9-4AFB-B65C-C2CA3CAC9DF9}" dt="2023-10-12T14:52:15.068" v="472" actId="700"/>
          <ac:spMkLst>
            <pc:docMk/>
            <pc:sldMk cId="3418618822" sldId="297"/>
            <ac:spMk id="2" creationId="{D2264A20-C47C-E1AC-6991-C36E8D2908E2}"/>
          </ac:spMkLst>
        </pc:spChg>
        <pc:spChg chg="del mod ord">
          <ac:chgData name="Jerris Hooker" userId="d865e1f6-88f6-4ee5-8016-f5939ebedb6b" providerId="ADAL" clId="{15A04DBE-30D9-4AFB-B65C-C2CA3CAC9DF9}" dt="2023-10-12T14:52:15.068" v="472" actId="700"/>
          <ac:spMkLst>
            <pc:docMk/>
            <pc:sldMk cId="3418618822" sldId="297"/>
            <ac:spMk id="3" creationId="{FF6B8E47-C21D-3236-7E97-3A11DC211477}"/>
          </ac:spMkLst>
        </pc:spChg>
        <pc:spChg chg="mod ord">
          <ac:chgData name="Jerris Hooker" userId="d865e1f6-88f6-4ee5-8016-f5939ebedb6b" providerId="ADAL" clId="{15A04DBE-30D9-4AFB-B65C-C2CA3CAC9DF9}" dt="2023-10-12T14:52:15.068" v="472" actId="700"/>
          <ac:spMkLst>
            <pc:docMk/>
            <pc:sldMk cId="3418618822" sldId="297"/>
            <ac:spMk id="4" creationId="{A76F3BEE-C612-8B17-85FB-AEF2DAC5BA3B}"/>
          </ac:spMkLst>
        </pc:spChg>
        <pc:spChg chg="mod ord">
          <ac:chgData name="Jerris Hooker" userId="d865e1f6-88f6-4ee5-8016-f5939ebedb6b" providerId="ADAL" clId="{15A04DBE-30D9-4AFB-B65C-C2CA3CAC9DF9}" dt="2023-10-12T14:52:15.068" v="472" actId="700"/>
          <ac:spMkLst>
            <pc:docMk/>
            <pc:sldMk cId="3418618822" sldId="297"/>
            <ac:spMk id="5" creationId="{53A40281-7B16-DCD4-AD35-4FF2BBCD9682}"/>
          </ac:spMkLst>
        </pc:spChg>
        <pc:spChg chg="add mod ord">
          <ac:chgData name="Jerris Hooker" userId="d865e1f6-88f6-4ee5-8016-f5939ebedb6b" providerId="ADAL" clId="{15A04DBE-30D9-4AFB-B65C-C2CA3CAC9DF9}" dt="2023-10-12T14:52:43.260" v="497" actId="20577"/>
          <ac:spMkLst>
            <pc:docMk/>
            <pc:sldMk cId="3418618822" sldId="297"/>
            <ac:spMk id="6" creationId="{9467A81D-9ADE-60AE-6678-C2D832399B06}"/>
          </ac:spMkLst>
        </pc:spChg>
        <pc:spChg chg="add mod ord">
          <ac:chgData name="Jerris Hooker" userId="d865e1f6-88f6-4ee5-8016-f5939ebedb6b" providerId="ADAL" clId="{15A04DBE-30D9-4AFB-B65C-C2CA3CAC9DF9}" dt="2023-10-12T14:53:05.272" v="578" actId="20577"/>
          <ac:spMkLst>
            <pc:docMk/>
            <pc:sldMk cId="3418618822" sldId="297"/>
            <ac:spMk id="7" creationId="{28214E19-D657-B1A0-7645-7803D2EB9688}"/>
          </ac:spMkLst>
        </pc:spChg>
      </pc:sldChg>
      <pc:sldMasterChg chg="addSp delSp modSp mod modSldLayout">
        <pc:chgData name="Jerris Hooker" userId="d865e1f6-88f6-4ee5-8016-f5939ebedb6b" providerId="ADAL" clId="{15A04DBE-30D9-4AFB-B65C-C2CA3CAC9DF9}" dt="2023-10-12T14:36:54.423" v="87" actId="1076"/>
        <pc:sldMasterMkLst>
          <pc:docMk/>
          <pc:sldMasterMk cId="3705740627" sldId="2147483648"/>
        </pc:sldMasterMkLst>
        <pc:spChg chg="del mod">
          <ac:chgData name="Jerris Hooker" userId="d865e1f6-88f6-4ee5-8016-f5939ebedb6b" providerId="ADAL" clId="{15A04DBE-30D9-4AFB-B65C-C2CA3CAC9DF9}" dt="2023-10-12T14:34:33.463" v="70" actId="478"/>
          <ac:spMkLst>
            <pc:docMk/>
            <pc:sldMasterMk cId="3705740627" sldId="2147483648"/>
            <ac:spMk id="4" creationId="{171C6B27-EB66-1FBA-E264-EB818FE4C7F0}"/>
          </ac:spMkLst>
        </pc:spChg>
        <pc:spChg chg="mod">
          <ac:chgData name="Jerris Hooker" userId="d865e1f6-88f6-4ee5-8016-f5939ebedb6b" providerId="ADAL" clId="{15A04DBE-30D9-4AFB-B65C-C2CA3CAC9DF9}" dt="2023-10-12T14:36:46.433" v="86" actId="121"/>
          <ac:spMkLst>
            <pc:docMk/>
            <pc:sldMasterMk cId="3705740627" sldId="2147483648"/>
            <ac:spMk id="5" creationId="{82011A06-FF37-2301-31DE-52D7C2BB1666}"/>
          </ac:spMkLst>
        </pc:spChg>
        <pc:spChg chg="mod">
          <ac:chgData name="Jerris Hooker" userId="d865e1f6-88f6-4ee5-8016-f5939ebedb6b" providerId="ADAL" clId="{15A04DBE-30D9-4AFB-B65C-C2CA3CAC9DF9}" dt="2023-10-12T14:35:00.868" v="74" actId="207"/>
          <ac:spMkLst>
            <pc:docMk/>
            <pc:sldMasterMk cId="3705740627" sldId="2147483648"/>
            <ac:spMk id="6" creationId="{60DEE85D-EC44-504C-6885-A76E01FCED26}"/>
          </ac:spMkLst>
        </pc:spChg>
        <pc:picChg chg="mod">
          <ac:chgData name="Jerris Hooker" userId="d865e1f6-88f6-4ee5-8016-f5939ebedb6b" providerId="ADAL" clId="{15A04DBE-30D9-4AFB-B65C-C2CA3CAC9DF9}" dt="2023-10-12T14:36:54.423" v="87" actId="1076"/>
          <ac:picMkLst>
            <pc:docMk/>
            <pc:sldMasterMk cId="3705740627" sldId="2147483648"/>
            <ac:picMk id="10" creationId="{965EAAE5-7C91-8106-D0EB-9F4D6D890FAA}"/>
          </ac:picMkLst>
        </pc:picChg>
        <pc:picChg chg="add del mod">
          <ac:chgData name="Jerris Hooker" userId="d865e1f6-88f6-4ee5-8016-f5939ebedb6b" providerId="ADAL" clId="{15A04DBE-30D9-4AFB-B65C-C2CA3CAC9DF9}" dt="2023-10-12T14:34:38.327" v="72" actId="1076"/>
          <ac:picMkLst>
            <pc:docMk/>
            <pc:sldMasterMk cId="3705740627" sldId="2147483648"/>
            <ac:picMk id="17" creationId="{DAB0779A-CEC7-2161-9D11-B45670CB33DA}"/>
          </ac:picMkLst>
        </pc:picChg>
        <pc:sldLayoutChg chg="modSp mod">
          <pc:chgData name="Jerris Hooker" userId="d865e1f6-88f6-4ee5-8016-f5939ebedb6b" providerId="ADAL" clId="{15A04DBE-30D9-4AFB-B65C-C2CA3CAC9DF9}" dt="2023-10-12T14:36:27.428" v="81" actId="1076"/>
          <pc:sldLayoutMkLst>
            <pc:docMk/>
            <pc:sldMasterMk cId="3705740627" sldId="2147483648"/>
            <pc:sldLayoutMk cId="3505634029" sldId="2147483650"/>
          </pc:sldLayoutMkLst>
          <pc:spChg chg="mod">
            <ac:chgData name="Jerris Hooker" userId="d865e1f6-88f6-4ee5-8016-f5939ebedb6b" providerId="ADAL" clId="{15A04DBE-30D9-4AFB-B65C-C2CA3CAC9DF9}" dt="2023-10-12T14:36:27.428" v="81" actId="1076"/>
            <ac:spMkLst>
              <pc:docMk/>
              <pc:sldMasterMk cId="3705740627" sldId="2147483648"/>
              <pc:sldLayoutMk cId="3505634029" sldId="2147483650"/>
              <ac:spMk id="5" creationId="{FB060C59-A422-191D-3E2C-488254E014B5}"/>
            </ac:spMkLst>
          </pc:spChg>
          <pc:spChg chg="mod">
            <ac:chgData name="Jerris Hooker" userId="d865e1f6-88f6-4ee5-8016-f5939ebedb6b" providerId="ADAL" clId="{15A04DBE-30D9-4AFB-B65C-C2CA3CAC9DF9}" dt="2023-10-12T14:33:57.726" v="61" actId="1076"/>
            <ac:spMkLst>
              <pc:docMk/>
              <pc:sldMasterMk cId="3705740627" sldId="2147483648"/>
              <pc:sldLayoutMk cId="3505634029" sldId="2147483650"/>
              <ac:spMk id="6" creationId="{C04C6501-7546-D313-8887-4EE3E9945051}"/>
            </ac:spMkLst>
          </pc:spChg>
        </pc:sldLayoutChg>
      </pc:sldMasterChg>
    </pc:docChg>
  </pc:docChgLst>
  <pc:docChgLst>
    <pc:chgData name="Dallas Toth" userId="S::drt19b@fsu.edu::2608c9da-300a-44ee-ac7c-46d283d70db1" providerId="AD" clId="Web-{E58CED5D-9AA4-4828-99D3-F8EF6E97413A}"/>
    <pc:docChg chg="modSld">
      <pc:chgData name="Dallas Toth" userId="S::drt19b@fsu.edu::2608c9da-300a-44ee-ac7c-46d283d70db1" providerId="AD" clId="Web-{E58CED5D-9AA4-4828-99D3-F8EF6E97413A}" dt="2023-10-18T20:41:17.512" v="4" actId="1076"/>
      <pc:docMkLst>
        <pc:docMk/>
      </pc:docMkLst>
      <pc:sldChg chg="addSp modSp">
        <pc:chgData name="Dallas Toth" userId="S::drt19b@fsu.edu::2608c9da-300a-44ee-ac7c-46d283d70db1" providerId="AD" clId="Web-{E58CED5D-9AA4-4828-99D3-F8EF6E97413A}" dt="2023-10-18T20:41:17.512" v="4" actId="1076"/>
        <pc:sldMkLst>
          <pc:docMk/>
          <pc:sldMk cId="2597286186" sldId="298"/>
        </pc:sldMkLst>
        <pc:spChg chg="mod">
          <ac:chgData name="Dallas Toth" userId="S::drt19b@fsu.edu::2608c9da-300a-44ee-ac7c-46d283d70db1" providerId="AD" clId="Web-{E58CED5D-9AA4-4828-99D3-F8EF6E97413A}" dt="2023-10-18T20:41:17.512" v="4" actId="1076"/>
          <ac:spMkLst>
            <pc:docMk/>
            <pc:sldMk cId="2597286186" sldId="298"/>
            <ac:spMk id="5" creationId="{255E8065-B9C8-BAC8-F9A2-8630B60C925D}"/>
          </ac:spMkLst>
        </pc:spChg>
        <pc:picChg chg="add mod">
          <ac:chgData name="Dallas Toth" userId="S::drt19b@fsu.edu::2608c9da-300a-44ee-ac7c-46d283d70db1" providerId="AD" clId="Web-{E58CED5D-9AA4-4828-99D3-F8EF6E97413A}" dt="2023-10-18T20:17:58.009" v="3" actId="1076"/>
          <ac:picMkLst>
            <pc:docMk/>
            <pc:sldMk cId="2597286186" sldId="298"/>
            <ac:picMk id="6" creationId="{67144A64-B279-FD52-6D68-B977F9613043}"/>
          </ac:picMkLst>
        </pc:picChg>
      </pc:sldChg>
    </pc:docChg>
  </pc:docChgLst>
  <pc:docChgLst>
    <pc:chgData name="Nicholas Billmire" userId="S::nb21k@fsu.edu::ba209ff4-84db-4615-a6f1-847020beafdd" providerId="AD" clId="Web-{B2556379-C4CA-4479-B14F-C70C5CC5A2BD}"/>
    <pc:docChg chg="modSld">
      <pc:chgData name="Nicholas Billmire" userId="S::nb21k@fsu.edu::ba209ff4-84db-4615-a6f1-847020beafdd" providerId="AD" clId="Web-{B2556379-C4CA-4479-B14F-C70C5CC5A2BD}" dt="2023-10-18T20:43:06.907" v="175" actId="20577"/>
      <pc:docMkLst>
        <pc:docMk/>
      </pc:docMkLst>
      <pc:sldChg chg="addSp">
        <pc:chgData name="Nicholas Billmire" userId="S::nb21k@fsu.edu::ba209ff4-84db-4615-a6f1-847020beafdd" providerId="AD" clId="Web-{B2556379-C4CA-4479-B14F-C70C5CC5A2BD}" dt="2023-10-18T20:24:31.450" v="163"/>
        <pc:sldMkLst>
          <pc:docMk/>
          <pc:sldMk cId="1435836096" sldId="285"/>
        </pc:sldMkLst>
        <pc:inkChg chg="add">
          <ac:chgData name="Nicholas Billmire" userId="S::nb21k@fsu.edu::ba209ff4-84db-4615-a6f1-847020beafdd" providerId="AD" clId="Web-{B2556379-C4CA-4479-B14F-C70C5CC5A2BD}" dt="2023-10-18T20:24:01.542" v="157"/>
          <ac:inkMkLst>
            <pc:docMk/>
            <pc:sldMk cId="1435836096" sldId="285"/>
            <ac:inkMk id="6" creationId="{04EDDC15-A38D-0A5D-3733-16F59B5A7A9E}"/>
          </ac:inkMkLst>
        </pc:inkChg>
        <pc:inkChg chg="add">
          <ac:chgData name="Nicholas Billmire" userId="S::nb21k@fsu.edu::ba209ff4-84db-4615-a6f1-847020beafdd" providerId="AD" clId="Web-{B2556379-C4CA-4479-B14F-C70C5CC5A2BD}" dt="2023-10-18T20:24:03.324" v="158"/>
          <ac:inkMkLst>
            <pc:docMk/>
            <pc:sldMk cId="1435836096" sldId="285"/>
            <ac:inkMk id="7" creationId="{E834890A-B782-09C8-17D3-FE050C81B6EE}"/>
          </ac:inkMkLst>
        </pc:inkChg>
        <pc:inkChg chg="add">
          <ac:chgData name="Nicholas Billmire" userId="S::nb21k@fsu.edu::ba209ff4-84db-4615-a6f1-847020beafdd" providerId="AD" clId="Web-{B2556379-C4CA-4479-B14F-C70C5CC5A2BD}" dt="2023-10-18T20:24:05.652" v="159"/>
          <ac:inkMkLst>
            <pc:docMk/>
            <pc:sldMk cId="1435836096" sldId="285"/>
            <ac:inkMk id="10" creationId="{6AAE369D-D1BB-9936-2F21-DD0B47958007}"/>
          </ac:inkMkLst>
        </pc:inkChg>
        <pc:inkChg chg="add">
          <ac:chgData name="Nicholas Billmire" userId="S::nb21k@fsu.edu::ba209ff4-84db-4615-a6f1-847020beafdd" providerId="AD" clId="Web-{B2556379-C4CA-4479-B14F-C70C5CC5A2BD}" dt="2023-10-18T20:24:06.214" v="160"/>
          <ac:inkMkLst>
            <pc:docMk/>
            <pc:sldMk cId="1435836096" sldId="285"/>
            <ac:inkMk id="11" creationId="{53E89C29-A30C-9EAB-D9AF-AC7DD86DE57F}"/>
          </ac:inkMkLst>
        </pc:inkChg>
        <pc:inkChg chg="add">
          <ac:chgData name="Nicholas Billmire" userId="S::nb21k@fsu.edu::ba209ff4-84db-4615-a6f1-847020beafdd" providerId="AD" clId="Web-{B2556379-C4CA-4479-B14F-C70C5CC5A2BD}" dt="2023-10-18T20:24:07.136" v="161"/>
          <ac:inkMkLst>
            <pc:docMk/>
            <pc:sldMk cId="1435836096" sldId="285"/>
            <ac:inkMk id="12" creationId="{383AAFA2-5552-FF04-B288-905A5A991A3E}"/>
          </ac:inkMkLst>
        </pc:inkChg>
        <pc:inkChg chg="add">
          <ac:chgData name="Nicholas Billmire" userId="S::nb21k@fsu.edu::ba209ff4-84db-4615-a6f1-847020beafdd" providerId="AD" clId="Web-{B2556379-C4CA-4479-B14F-C70C5CC5A2BD}" dt="2023-10-18T20:24:07.808" v="162"/>
          <ac:inkMkLst>
            <pc:docMk/>
            <pc:sldMk cId="1435836096" sldId="285"/>
            <ac:inkMk id="13" creationId="{69B0A94B-499E-7CF3-25EB-01DA6EF90719}"/>
          </ac:inkMkLst>
        </pc:inkChg>
        <pc:inkChg chg="add">
          <ac:chgData name="Nicholas Billmire" userId="S::nb21k@fsu.edu::ba209ff4-84db-4615-a6f1-847020beafdd" providerId="AD" clId="Web-{B2556379-C4CA-4479-B14F-C70C5CC5A2BD}" dt="2023-10-18T20:24:31.450" v="163"/>
          <ac:inkMkLst>
            <pc:docMk/>
            <pc:sldMk cId="1435836096" sldId="285"/>
            <ac:inkMk id="14" creationId="{E157EC89-AB78-435C-A2BB-D2399F07BE52}"/>
          </ac:inkMkLst>
        </pc:inkChg>
      </pc:sldChg>
      <pc:sldChg chg="addSp delSp">
        <pc:chgData name="Nicholas Billmire" userId="S::nb21k@fsu.edu::ba209ff4-84db-4615-a6f1-847020beafdd" providerId="AD" clId="Web-{B2556379-C4CA-4479-B14F-C70C5CC5A2BD}" dt="2023-10-18T20:27:03.973" v="168"/>
        <pc:sldMkLst>
          <pc:docMk/>
          <pc:sldMk cId="3418618822" sldId="297"/>
        </pc:sldMkLst>
        <pc:inkChg chg="add del">
          <ac:chgData name="Nicholas Billmire" userId="S::nb21k@fsu.edu::ba209ff4-84db-4615-a6f1-847020beafdd" providerId="AD" clId="Web-{B2556379-C4CA-4479-B14F-C70C5CC5A2BD}" dt="2023-10-18T20:27:03.973" v="168"/>
          <ac:inkMkLst>
            <pc:docMk/>
            <pc:sldMk cId="3418618822" sldId="297"/>
            <ac:inkMk id="2" creationId="{BF4F424A-E2E4-B7F0-9F9B-5C7DB552B4C2}"/>
          </ac:inkMkLst>
        </pc:inkChg>
        <pc:inkChg chg="add del">
          <ac:chgData name="Nicholas Billmire" userId="S::nb21k@fsu.edu::ba209ff4-84db-4615-a6f1-847020beafdd" providerId="AD" clId="Web-{B2556379-C4CA-4479-B14F-C70C5CC5A2BD}" dt="2023-10-18T20:27:03.097" v="167"/>
          <ac:inkMkLst>
            <pc:docMk/>
            <pc:sldMk cId="3418618822" sldId="297"/>
            <ac:inkMk id="3" creationId="{4EEE1E96-B497-E794-8E09-FCFF98755A54}"/>
          </ac:inkMkLst>
        </pc:inkChg>
      </pc:sldChg>
      <pc:sldChg chg="addSp delSp">
        <pc:chgData name="Nicholas Billmire" userId="S::nb21k@fsu.edu::ba209ff4-84db-4615-a6f1-847020beafdd" providerId="AD" clId="Web-{B2556379-C4CA-4479-B14F-C70C5CC5A2BD}" dt="2023-10-18T20:27:04.582" v="169"/>
        <pc:sldMkLst>
          <pc:docMk/>
          <pc:sldMk cId="2942149237" sldId="303"/>
        </pc:sldMkLst>
        <pc:inkChg chg="add del">
          <ac:chgData name="Nicholas Billmire" userId="S::nb21k@fsu.edu::ba209ff4-84db-4615-a6f1-847020beafdd" providerId="AD" clId="Web-{B2556379-C4CA-4479-B14F-C70C5CC5A2BD}" dt="2023-10-18T20:27:04.582" v="169"/>
          <ac:inkMkLst>
            <pc:docMk/>
            <pc:sldMk cId="2942149237" sldId="303"/>
            <ac:inkMk id="6" creationId="{4CE9A274-E650-20C0-FF45-F871F9ED4F76}"/>
          </ac:inkMkLst>
        </pc:inkChg>
      </pc:sldChg>
      <pc:sldChg chg="modSp">
        <pc:chgData name="Nicholas Billmire" userId="S::nb21k@fsu.edu::ba209ff4-84db-4615-a6f1-847020beafdd" providerId="AD" clId="Web-{B2556379-C4CA-4479-B14F-C70C5CC5A2BD}" dt="2023-10-18T20:35:01.682" v="171" actId="20577"/>
        <pc:sldMkLst>
          <pc:docMk/>
          <pc:sldMk cId="1459907429" sldId="304"/>
        </pc:sldMkLst>
        <pc:spChg chg="mod">
          <ac:chgData name="Nicholas Billmire" userId="S::nb21k@fsu.edu::ba209ff4-84db-4615-a6f1-847020beafdd" providerId="AD" clId="Web-{B2556379-C4CA-4479-B14F-C70C5CC5A2BD}" dt="2023-10-18T20:35:01.682" v="171" actId="20577"/>
          <ac:spMkLst>
            <pc:docMk/>
            <pc:sldMk cId="1459907429" sldId="304"/>
            <ac:spMk id="2" creationId="{52A55DCE-F94A-7F04-555E-A87E87885ED5}"/>
          </ac:spMkLst>
        </pc:spChg>
      </pc:sldChg>
      <pc:sldChg chg="modSp">
        <pc:chgData name="Nicholas Billmire" userId="S::nb21k@fsu.edu::ba209ff4-84db-4615-a6f1-847020beafdd" providerId="AD" clId="Web-{B2556379-C4CA-4479-B14F-C70C5CC5A2BD}" dt="2023-10-18T20:43:06.907" v="175" actId="20577"/>
        <pc:sldMkLst>
          <pc:docMk/>
          <pc:sldMk cId="2212662802" sldId="306"/>
        </pc:sldMkLst>
        <pc:spChg chg="mod">
          <ac:chgData name="Nicholas Billmire" userId="S::nb21k@fsu.edu::ba209ff4-84db-4615-a6f1-847020beafdd" providerId="AD" clId="Web-{B2556379-C4CA-4479-B14F-C70C5CC5A2BD}" dt="2023-10-18T20:43:06.907" v="175" actId="20577"/>
          <ac:spMkLst>
            <pc:docMk/>
            <pc:sldMk cId="2212662802" sldId="306"/>
            <ac:spMk id="2" creationId="{5CFB8CB2-D9A8-EAF5-A61E-F22A198015D4}"/>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7ADF8D-1F18-4545-B5CB-A4379D14F84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574404B-7F2D-4313-B6CD-C589C79090AA}">
      <dgm:prSet/>
      <dgm:spPr/>
      <dgm:t>
        <a:bodyPr/>
        <a:lstStyle/>
        <a:p>
          <a:pPr>
            <a:lnSpc>
              <a:spcPct val="100000"/>
            </a:lnSpc>
          </a:pPr>
          <a:r>
            <a:rPr lang="en-US"/>
            <a:t>Tracking object velocity/acceleration</a:t>
          </a:r>
        </a:p>
      </dgm:t>
    </dgm:pt>
    <dgm:pt modelId="{6F6B449D-9661-43C9-A6E5-80E942F4852C}" type="parTrans" cxnId="{6EE19F08-C9F9-4ECE-A0D5-95D26D2C9621}">
      <dgm:prSet/>
      <dgm:spPr/>
      <dgm:t>
        <a:bodyPr/>
        <a:lstStyle/>
        <a:p>
          <a:endParaRPr lang="en-US"/>
        </a:p>
      </dgm:t>
    </dgm:pt>
    <dgm:pt modelId="{3F3C6A2A-C4F5-4D51-A728-E1B56B687A5E}" type="sibTrans" cxnId="{6EE19F08-C9F9-4ECE-A0D5-95D26D2C9621}">
      <dgm:prSet/>
      <dgm:spPr/>
      <dgm:t>
        <a:bodyPr/>
        <a:lstStyle/>
        <a:p>
          <a:endParaRPr lang="en-US"/>
        </a:p>
      </dgm:t>
    </dgm:pt>
    <dgm:pt modelId="{CF7764AE-5011-4CD4-A20C-E8FF18EF4676}">
      <dgm:prSet/>
      <dgm:spPr/>
      <dgm:t>
        <a:bodyPr/>
        <a:lstStyle/>
        <a:p>
          <a:pPr>
            <a:lnSpc>
              <a:spcPct val="100000"/>
            </a:lnSpc>
          </a:pPr>
          <a:r>
            <a:rPr lang="en-US"/>
            <a:t>Tracking object orientation</a:t>
          </a:r>
        </a:p>
      </dgm:t>
    </dgm:pt>
    <dgm:pt modelId="{2175CC35-9BB5-4A4B-B473-CAE7AAB41A64}" type="parTrans" cxnId="{681D0104-64D7-4320-9693-38D7C0FB00D3}">
      <dgm:prSet/>
      <dgm:spPr/>
      <dgm:t>
        <a:bodyPr/>
        <a:lstStyle/>
        <a:p>
          <a:endParaRPr lang="en-US"/>
        </a:p>
      </dgm:t>
    </dgm:pt>
    <dgm:pt modelId="{AB8DFC20-D8BF-47F8-ADAD-0AF814688CD4}" type="sibTrans" cxnId="{681D0104-64D7-4320-9693-38D7C0FB00D3}">
      <dgm:prSet/>
      <dgm:spPr/>
      <dgm:t>
        <a:bodyPr/>
        <a:lstStyle/>
        <a:p>
          <a:endParaRPr lang="en-US"/>
        </a:p>
      </dgm:t>
    </dgm:pt>
    <dgm:pt modelId="{5BD39412-3F3D-4834-BCDD-273F829D04D5}">
      <dgm:prSet/>
      <dgm:spPr/>
      <dgm:t>
        <a:bodyPr/>
        <a:lstStyle/>
        <a:p>
          <a:pPr>
            <a:lnSpc>
              <a:spcPct val="100000"/>
            </a:lnSpc>
          </a:pPr>
          <a:r>
            <a:rPr lang="en-US"/>
            <a:t>Location with respect to Earth’s magnetic field</a:t>
          </a:r>
        </a:p>
      </dgm:t>
    </dgm:pt>
    <dgm:pt modelId="{75575992-A914-4539-9670-77F73CBA16A3}" type="parTrans" cxnId="{BA955124-39E5-4E68-841B-E0A9FF2CE86B}">
      <dgm:prSet/>
      <dgm:spPr/>
      <dgm:t>
        <a:bodyPr/>
        <a:lstStyle/>
        <a:p>
          <a:endParaRPr lang="en-US"/>
        </a:p>
      </dgm:t>
    </dgm:pt>
    <dgm:pt modelId="{04FD1BC5-18A7-45EA-83CD-70B07E2ED791}" type="sibTrans" cxnId="{BA955124-39E5-4E68-841B-E0A9FF2CE86B}">
      <dgm:prSet/>
      <dgm:spPr/>
      <dgm:t>
        <a:bodyPr/>
        <a:lstStyle/>
        <a:p>
          <a:endParaRPr lang="en-US"/>
        </a:p>
      </dgm:t>
    </dgm:pt>
    <dgm:pt modelId="{2269B579-CA1E-4985-AD7C-B3C12CD2B621}" type="pres">
      <dgm:prSet presAssocID="{737ADF8D-1F18-4545-B5CB-A4379D14F840}" presName="root" presStyleCnt="0">
        <dgm:presLayoutVars>
          <dgm:dir/>
          <dgm:resizeHandles val="exact"/>
        </dgm:presLayoutVars>
      </dgm:prSet>
      <dgm:spPr/>
    </dgm:pt>
    <dgm:pt modelId="{DD4200E7-4528-4E20-ADF2-654A764B071F}" type="pres">
      <dgm:prSet presAssocID="{8574404B-7F2D-4313-B6CD-C589C79090AA}" presName="compNode" presStyleCnt="0"/>
      <dgm:spPr/>
    </dgm:pt>
    <dgm:pt modelId="{583FB8FC-C660-4C17-8593-17E08636A597}" type="pres">
      <dgm:prSet presAssocID="{8574404B-7F2D-4313-B6CD-C589C79090AA}" presName="bgRect" presStyleLbl="bgShp" presStyleIdx="0" presStyleCnt="3" custLinFactNeighborY="-43"/>
      <dgm:spPr/>
    </dgm:pt>
    <dgm:pt modelId="{249DE171-E35C-48FE-A367-20A98B1237BC}" type="pres">
      <dgm:prSet presAssocID="{8574404B-7F2D-4313-B6CD-C589C79090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auge outline"/>
        </a:ext>
      </dgm:extLst>
    </dgm:pt>
    <dgm:pt modelId="{6ADA569E-85AE-4253-8FC3-878676ED6D7C}" type="pres">
      <dgm:prSet presAssocID="{8574404B-7F2D-4313-B6CD-C589C79090AA}" presName="spaceRect" presStyleCnt="0"/>
      <dgm:spPr/>
    </dgm:pt>
    <dgm:pt modelId="{AED3840A-2BA3-4D40-87E8-CB4A8C2B4570}" type="pres">
      <dgm:prSet presAssocID="{8574404B-7F2D-4313-B6CD-C589C79090AA}" presName="parTx" presStyleLbl="revTx" presStyleIdx="0" presStyleCnt="3">
        <dgm:presLayoutVars>
          <dgm:chMax val="0"/>
          <dgm:chPref val="0"/>
        </dgm:presLayoutVars>
      </dgm:prSet>
      <dgm:spPr/>
    </dgm:pt>
    <dgm:pt modelId="{3E376027-F6F4-45B2-9763-DD96D8866F60}" type="pres">
      <dgm:prSet presAssocID="{3F3C6A2A-C4F5-4D51-A728-E1B56B687A5E}" presName="sibTrans" presStyleCnt="0"/>
      <dgm:spPr/>
    </dgm:pt>
    <dgm:pt modelId="{3E643F9E-E611-470A-A1A4-B3F438DD41EB}" type="pres">
      <dgm:prSet presAssocID="{CF7764AE-5011-4CD4-A20C-E8FF18EF4676}" presName="compNode" presStyleCnt="0"/>
      <dgm:spPr/>
    </dgm:pt>
    <dgm:pt modelId="{AEFD4142-3E2C-4D9C-8212-146AB1C38586}" type="pres">
      <dgm:prSet presAssocID="{CF7764AE-5011-4CD4-A20C-E8FF18EF4676}" presName="bgRect" presStyleLbl="bgShp" presStyleIdx="1" presStyleCnt="3"/>
      <dgm:spPr/>
    </dgm:pt>
    <dgm:pt modelId="{54C476BA-C502-4F80-8B9F-33DB0DA703A7}" type="pres">
      <dgm:prSet presAssocID="{CF7764AE-5011-4CD4-A20C-E8FF18EF467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mpass with solid fill"/>
        </a:ext>
      </dgm:extLst>
    </dgm:pt>
    <dgm:pt modelId="{F9030D5F-3DCD-43CC-BB33-2EE410A4B162}" type="pres">
      <dgm:prSet presAssocID="{CF7764AE-5011-4CD4-A20C-E8FF18EF4676}" presName="spaceRect" presStyleCnt="0"/>
      <dgm:spPr/>
    </dgm:pt>
    <dgm:pt modelId="{DE5797E5-7DEC-4F3F-89C8-646CDD62AD8F}" type="pres">
      <dgm:prSet presAssocID="{CF7764AE-5011-4CD4-A20C-E8FF18EF4676}" presName="parTx" presStyleLbl="revTx" presStyleIdx="1" presStyleCnt="3">
        <dgm:presLayoutVars>
          <dgm:chMax val="0"/>
          <dgm:chPref val="0"/>
        </dgm:presLayoutVars>
      </dgm:prSet>
      <dgm:spPr/>
    </dgm:pt>
    <dgm:pt modelId="{18FECCBF-84C9-4D0E-BEEF-1E3DA2CC3289}" type="pres">
      <dgm:prSet presAssocID="{AB8DFC20-D8BF-47F8-ADAD-0AF814688CD4}" presName="sibTrans" presStyleCnt="0"/>
      <dgm:spPr/>
    </dgm:pt>
    <dgm:pt modelId="{EC7CA6C8-0FD6-411A-B56F-F1C75F57726C}" type="pres">
      <dgm:prSet presAssocID="{5BD39412-3F3D-4834-BCDD-273F829D04D5}" presName="compNode" presStyleCnt="0"/>
      <dgm:spPr/>
    </dgm:pt>
    <dgm:pt modelId="{A7FA1546-B648-4401-883C-24A82B97F037}" type="pres">
      <dgm:prSet presAssocID="{5BD39412-3F3D-4834-BCDD-273F829D04D5}" presName="bgRect" presStyleLbl="bgShp" presStyleIdx="2" presStyleCnt="3"/>
      <dgm:spPr/>
    </dgm:pt>
    <dgm:pt modelId="{0FEB7ABD-EABE-403E-A016-5F728CC09938}" type="pres">
      <dgm:prSet presAssocID="{5BD39412-3F3D-4834-BCDD-273F829D04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et"/>
        </a:ext>
      </dgm:extLst>
    </dgm:pt>
    <dgm:pt modelId="{166F9E71-F723-460A-BD45-C7EC3356DB43}" type="pres">
      <dgm:prSet presAssocID="{5BD39412-3F3D-4834-BCDD-273F829D04D5}" presName="spaceRect" presStyleCnt="0"/>
      <dgm:spPr/>
    </dgm:pt>
    <dgm:pt modelId="{48CBEC05-6680-4E47-9529-2B1E3CE85475}" type="pres">
      <dgm:prSet presAssocID="{5BD39412-3F3D-4834-BCDD-273F829D04D5}" presName="parTx" presStyleLbl="revTx" presStyleIdx="2" presStyleCnt="3">
        <dgm:presLayoutVars>
          <dgm:chMax val="0"/>
          <dgm:chPref val="0"/>
        </dgm:presLayoutVars>
      </dgm:prSet>
      <dgm:spPr/>
    </dgm:pt>
  </dgm:ptLst>
  <dgm:cxnLst>
    <dgm:cxn modelId="{681D0104-64D7-4320-9693-38D7C0FB00D3}" srcId="{737ADF8D-1F18-4545-B5CB-A4379D14F840}" destId="{CF7764AE-5011-4CD4-A20C-E8FF18EF4676}" srcOrd="1" destOrd="0" parTransId="{2175CC35-9BB5-4A4B-B473-CAE7AAB41A64}" sibTransId="{AB8DFC20-D8BF-47F8-ADAD-0AF814688CD4}"/>
    <dgm:cxn modelId="{6EE19F08-C9F9-4ECE-A0D5-95D26D2C9621}" srcId="{737ADF8D-1F18-4545-B5CB-A4379D14F840}" destId="{8574404B-7F2D-4313-B6CD-C589C79090AA}" srcOrd="0" destOrd="0" parTransId="{6F6B449D-9661-43C9-A6E5-80E942F4852C}" sibTransId="{3F3C6A2A-C4F5-4D51-A728-E1B56B687A5E}"/>
    <dgm:cxn modelId="{BA955124-39E5-4E68-841B-E0A9FF2CE86B}" srcId="{737ADF8D-1F18-4545-B5CB-A4379D14F840}" destId="{5BD39412-3F3D-4834-BCDD-273F829D04D5}" srcOrd="2" destOrd="0" parTransId="{75575992-A914-4539-9670-77F73CBA16A3}" sibTransId="{04FD1BC5-18A7-45EA-83CD-70B07E2ED791}"/>
    <dgm:cxn modelId="{18183D5C-BFD9-4819-8F59-7520EAF1DAE4}" type="presOf" srcId="{5BD39412-3F3D-4834-BCDD-273F829D04D5}" destId="{48CBEC05-6680-4E47-9529-2B1E3CE85475}" srcOrd="0" destOrd="0" presId="urn:microsoft.com/office/officeart/2018/2/layout/IconVerticalSolidList"/>
    <dgm:cxn modelId="{37921E78-2403-4878-82BC-B6AC37E4A339}" type="presOf" srcId="{737ADF8D-1F18-4545-B5CB-A4379D14F840}" destId="{2269B579-CA1E-4985-AD7C-B3C12CD2B621}" srcOrd="0" destOrd="0" presId="urn:microsoft.com/office/officeart/2018/2/layout/IconVerticalSolidList"/>
    <dgm:cxn modelId="{4991737E-199B-4C6B-B740-E7CB10CF9BD5}" type="presOf" srcId="{CF7764AE-5011-4CD4-A20C-E8FF18EF4676}" destId="{DE5797E5-7DEC-4F3F-89C8-646CDD62AD8F}" srcOrd="0" destOrd="0" presId="urn:microsoft.com/office/officeart/2018/2/layout/IconVerticalSolidList"/>
    <dgm:cxn modelId="{1E1B5AB0-16E7-40D0-824F-7A9490FACC2B}" type="presOf" srcId="{8574404B-7F2D-4313-B6CD-C589C79090AA}" destId="{AED3840A-2BA3-4D40-87E8-CB4A8C2B4570}" srcOrd="0" destOrd="0" presId="urn:microsoft.com/office/officeart/2018/2/layout/IconVerticalSolidList"/>
    <dgm:cxn modelId="{BA0D5131-548F-4463-AF2A-4645B7062499}" type="presParOf" srcId="{2269B579-CA1E-4985-AD7C-B3C12CD2B621}" destId="{DD4200E7-4528-4E20-ADF2-654A764B071F}" srcOrd="0" destOrd="0" presId="urn:microsoft.com/office/officeart/2018/2/layout/IconVerticalSolidList"/>
    <dgm:cxn modelId="{BF3A200C-DCEA-4DD1-9E6A-6C1D7693DEE4}" type="presParOf" srcId="{DD4200E7-4528-4E20-ADF2-654A764B071F}" destId="{583FB8FC-C660-4C17-8593-17E08636A597}" srcOrd="0" destOrd="0" presId="urn:microsoft.com/office/officeart/2018/2/layout/IconVerticalSolidList"/>
    <dgm:cxn modelId="{480923AA-1673-4936-A78A-6BA2EC73BAA2}" type="presParOf" srcId="{DD4200E7-4528-4E20-ADF2-654A764B071F}" destId="{249DE171-E35C-48FE-A367-20A98B1237BC}" srcOrd="1" destOrd="0" presId="urn:microsoft.com/office/officeart/2018/2/layout/IconVerticalSolidList"/>
    <dgm:cxn modelId="{91546485-10EC-4698-9C29-5A49C3AEA881}" type="presParOf" srcId="{DD4200E7-4528-4E20-ADF2-654A764B071F}" destId="{6ADA569E-85AE-4253-8FC3-878676ED6D7C}" srcOrd="2" destOrd="0" presId="urn:microsoft.com/office/officeart/2018/2/layout/IconVerticalSolidList"/>
    <dgm:cxn modelId="{2AB2C157-38D8-4035-864B-AECF864BAC81}" type="presParOf" srcId="{DD4200E7-4528-4E20-ADF2-654A764B071F}" destId="{AED3840A-2BA3-4D40-87E8-CB4A8C2B4570}" srcOrd="3" destOrd="0" presId="urn:microsoft.com/office/officeart/2018/2/layout/IconVerticalSolidList"/>
    <dgm:cxn modelId="{723FB8C5-B26A-4B30-9EBB-7E41D351DFB8}" type="presParOf" srcId="{2269B579-CA1E-4985-AD7C-B3C12CD2B621}" destId="{3E376027-F6F4-45B2-9763-DD96D8866F60}" srcOrd="1" destOrd="0" presId="urn:microsoft.com/office/officeart/2018/2/layout/IconVerticalSolidList"/>
    <dgm:cxn modelId="{8650B9F7-EAC4-43B0-9AC5-677CD0474ACE}" type="presParOf" srcId="{2269B579-CA1E-4985-AD7C-B3C12CD2B621}" destId="{3E643F9E-E611-470A-A1A4-B3F438DD41EB}" srcOrd="2" destOrd="0" presId="urn:microsoft.com/office/officeart/2018/2/layout/IconVerticalSolidList"/>
    <dgm:cxn modelId="{79681DE3-C3C3-46E1-BA8F-D781AED3EE05}" type="presParOf" srcId="{3E643F9E-E611-470A-A1A4-B3F438DD41EB}" destId="{AEFD4142-3E2C-4D9C-8212-146AB1C38586}" srcOrd="0" destOrd="0" presId="urn:microsoft.com/office/officeart/2018/2/layout/IconVerticalSolidList"/>
    <dgm:cxn modelId="{4E009DE8-FC55-4BC6-89DF-3D159E8BE3AE}" type="presParOf" srcId="{3E643F9E-E611-470A-A1A4-B3F438DD41EB}" destId="{54C476BA-C502-4F80-8B9F-33DB0DA703A7}" srcOrd="1" destOrd="0" presId="urn:microsoft.com/office/officeart/2018/2/layout/IconVerticalSolidList"/>
    <dgm:cxn modelId="{9B93CBB9-2C03-4634-9AF3-11A87F0A2FFC}" type="presParOf" srcId="{3E643F9E-E611-470A-A1A4-B3F438DD41EB}" destId="{F9030D5F-3DCD-43CC-BB33-2EE410A4B162}" srcOrd="2" destOrd="0" presId="urn:microsoft.com/office/officeart/2018/2/layout/IconVerticalSolidList"/>
    <dgm:cxn modelId="{6C66223E-B2AB-4850-8131-DD5A01835E5B}" type="presParOf" srcId="{3E643F9E-E611-470A-A1A4-B3F438DD41EB}" destId="{DE5797E5-7DEC-4F3F-89C8-646CDD62AD8F}" srcOrd="3" destOrd="0" presId="urn:microsoft.com/office/officeart/2018/2/layout/IconVerticalSolidList"/>
    <dgm:cxn modelId="{68EB8355-097B-45FC-A77D-C92763E74E6D}" type="presParOf" srcId="{2269B579-CA1E-4985-AD7C-B3C12CD2B621}" destId="{18FECCBF-84C9-4D0E-BEEF-1E3DA2CC3289}" srcOrd="3" destOrd="0" presId="urn:microsoft.com/office/officeart/2018/2/layout/IconVerticalSolidList"/>
    <dgm:cxn modelId="{A70232EF-AE7C-490E-A32B-299E5AE2DDE7}" type="presParOf" srcId="{2269B579-CA1E-4985-AD7C-B3C12CD2B621}" destId="{EC7CA6C8-0FD6-411A-B56F-F1C75F57726C}" srcOrd="4" destOrd="0" presId="urn:microsoft.com/office/officeart/2018/2/layout/IconVerticalSolidList"/>
    <dgm:cxn modelId="{9C96827C-5587-4062-8EDC-4E9B0B7A6BB9}" type="presParOf" srcId="{EC7CA6C8-0FD6-411A-B56F-F1C75F57726C}" destId="{A7FA1546-B648-4401-883C-24A82B97F037}" srcOrd="0" destOrd="0" presId="urn:microsoft.com/office/officeart/2018/2/layout/IconVerticalSolidList"/>
    <dgm:cxn modelId="{61D45F1C-2CED-45D7-94A0-C7756875C046}" type="presParOf" srcId="{EC7CA6C8-0FD6-411A-B56F-F1C75F57726C}" destId="{0FEB7ABD-EABE-403E-A016-5F728CC09938}" srcOrd="1" destOrd="0" presId="urn:microsoft.com/office/officeart/2018/2/layout/IconVerticalSolidList"/>
    <dgm:cxn modelId="{FC257814-B279-4674-B279-049EC4336584}" type="presParOf" srcId="{EC7CA6C8-0FD6-411A-B56F-F1C75F57726C}" destId="{166F9E71-F723-460A-BD45-C7EC3356DB43}" srcOrd="2" destOrd="0" presId="urn:microsoft.com/office/officeart/2018/2/layout/IconVerticalSolidList"/>
    <dgm:cxn modelId="{4F53BB11-A329-4A31-8434-90085416A851}" type="presParOf" srcId="{EC7CA6C8-0FD6-411A-B56F-F1C75F57726C}" destId="{48CBEC05-6680-4E47-9529-2B1E3CE854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FB8FC-C660-4C17-8593-17E08636A597}">
      <dsp:nvSpPr>
        <dsp:cNvPr id="0" name=""/>
        <dsp:cNvSpPr/>
      </dsp:nvSpPr>
      <dsp:spPr>
        <a:xfrm>
          <a:off x="0" y="0"/>
          <a:ext cx="5181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DE171-E35C-48FE-A367-20A98B1237BC}">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D3840A-2BA3-4D40-87E8-CB4A8C2B4570}">
      <dsp:nvSpPr>
        <dsp:cNvPr id="0" name=""/>
        <dsp:cNvSpPr/>
      </dsp:nvSpPr>
      <dsp:spPr>
        <a:xfrm>
          <a:off x="1435590" y="531"/>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Tracking object velocity/acceleration</a:t>
          </a:r>
        </a:p>
      </dsp:txBody>
      <dsp:txXfrm>
        <a:off x="1435590" y="531"/>
        <a:ext cx="3746009" cy="1242935"/>
      </dsp:txXfrm>
    </dsp:sp>
    <dsp:sp modelId="{AEFD4142-3E2C-4D9C-8212-146AB1C38586}">
      <dsp:nvSpPr>
        <dsp:cNvPr id="0" name=""/>
        <dsp:cNvSpPr/>
      </dsp:nvSpPr>
      <dsp:spPr>
        <a:xfrm>
          <a:off x="0" y="1554201"/>
          <a:ext cx="5181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76BA-C502-4F80-8B9F-33DB0DA703A7}">
      <dsp:nvSpPr>
        <dsp:cNvPr id="0" name=""/>
        <dsp:cNvSpPr/>
      </dsp:nvSpPr>
      <dsp:spPr>
        <a:xfrm>
          <a:off x="375988" y="1833861"/>
          <a:ext cx="683614" cy="6836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5797E5-7DEC-4F3F-89C8-646CDD62AD8F}">
      <dsp:nvSpPr>
        <dsp:cNvPr id="0" name=""/>
        <dsp:cNvSpPr/>
      </dsp:nvSpPr>
      <dsp:spPr>
        <a:xfrm>
          <a:off x="1435590" y="1554201"/>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Tracking object orientation</a:t>
          </a:r>
        </a:p>
      </dsp:txBody>
      <dsp:txXfrm>
        <a:off x="1435590" y="1554201"/>
        <a:ext cx="3746009" cy="1242935"/>
      </dsp:txXfrm>
    </dsp:sp>
    <dsp:sp modelId="{A7FA1546-B648-4401-883C-24A82B97F037}">
      <dsp:nvSpPr>
        <dsp:cNvPr id="0" name=""/>
        <dsp:cNvSpPr/>
      </dsp:nvSpPr>
      <dsp:spPr>
        <a:xfrm>
          <a:off x="0" y="3107870"/>
          <a:ext cx="5181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EB7ABD-EABE-403E-A016-5F728CC0993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BEC05-6680-4E47-9529-2B1E3CE85475}">
      <dsp:nvSpPr>
        <dsp:cNvPr id="0" name=""/>
        <dsp:cNvSpPr/>
      </dsp:nvSpPr>
      <dsp:spPr>
        <a:xfrm>
          <a:off x="1435590" y="3107870"/>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Location with respect to Earth’s magnetic field</a:t>
          </a:r>
        </a:p>
      </dsp:txBody>
      <dsp:txXfrm>
        <a:off x="1435590" y="3107870"/>
        <a:ext cx="3746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D1768-8777-0D4D-8307-70FFA4DE0B86}"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CC1AB-48B7-0748-A812-2B7A531C5611}" type="slidenum">
              <a:rPr lang="en-US" smtClean="0"/>
              <a:t>‹#›</a:t>
            </a:fld>
            <a:endParaRPr lang="en-US"/>
          </a:p>
        </p:txBody>
      </p:sp>
    </p:spTree>
    <p:extLst>
      <p:ext uri="{BB962C8B-B14F-4D97-AF65-F5344CB8AC3E}">
        <p14:creationId xmlns:p14="http://schemas.microsoft.com/office/powerpoint/2010/main" val="206110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team has experienced considerable delays in the beginning steps of our project. For the rest of the fall we will be progressing to the best of our ability to reach our end goals. This includes weekly meetings with our advisor, Dr. </a:t>
            </a:r>
            <a:r>
              <a:rPr lang="en-US" err="1">
                <a:cs typeface="Calibri"/>
              </a:rPr>
              <a:t>Noroozi</a:t>
            </a:r>
            <a:r>
              <a:rPr lang="en-US">
                <a:cs typeface="Calibri"/>
              </a:rPr>
              <a:t>, for continued guidance on the best courses of action, whilst we await any further responses from our customer, L3Harris. Currently we are conducting research on the components needed for the final deliverable, learning how each correlates with the others. We will also work on completing the remaining preliminary steps assigned by Dr. Hooker to assist us in gaining a better understanding of the project. The concept generation and selection will be where we utilize our research to brainstorm a feasible design that we will work with for the rest of the project. We will finalize and describe our design while completing the component selection and detailed design and present it to our advisor for final critiques. This will allow us to configure an accurate Bill of Materials and put the team in a great spot to begin physical implementation in the Spring.</a:t>
            </a:r>
          </a:p>
        </p:txBody>
      </p:sp>
      <p:sp>
        <p:nvSpPr>
          <p:cNvPr id="4" name="Slide Number Placeholder 3"/>
          <p:cNvSpPr>
            <a:spLocks noGrp="1"/>
          </p:cNvSpPr>
          <p:nvPr>
            <p:ph type="sldNum" sz="quarter" idx="5"/>
          </p:nvPr>
        </p:nvSpPr>
        <p:spPr/>
        <p:txBody>
          <a:bodyPr/>
          <a:lstStyle/>
          <a:p>
            <a:fld id="{41CCC1AB-48B7-0748-A812-2B7A531C5611}" type="slidenum">
              <a:rPr lang="en-US" smtClean="0"/>
              <a:t>16</a:t>
            </a:fld>
            <a:endParaRPr lang="en-US"/>
          </a:p>
        </p:txBody>
      </p:sp>
    </p:spTree>
    <p:extLst>
      <p:ext uri="{BB962C8B-B14F-4D97-AF65-F5344CB8AC3E}">
        <p14:creationId xmlns:p14="http://schemas.microsoft.com/office/powerpoint/2010/main" val="3849182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CCC1AB-48B7-0748-A812-2B7A531C5611}" type="slidenum">
              <a:rPr lang="en-US" smtClean="0"/>
              <a:t>24</a:t>
            </a:fld>
            <a:endParaRPr lang="en-US"/>
          </a:p>
        </p:txBody>
      </p:sp>
    </p:spTree>
    <p:extLst>
      <p:ext uri="{BB962C8B-B14F-4D97-AF65-F5344CB8AC3E}">
        <p14:creationId xmlns:p14="http://schemas.microsoft.com/office/powerpoint/2010/main" val="384596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at least 20-point font in Room A105, B134, and B136</a:t>
            </a:r>
          </a:p>
          <a:p>
            <a:r>
              <a:rPr lang="en-US"/>
              <a:t>Use at least 25-point font in Room B135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CC1AB-48B7-0748-A812-2B7A531C56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16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Avoid 75% Black in B135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CC1AB-48B7-0748-A812-2B7A531C56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61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Remove American orange add hyperlink grey</a:t>
            </a:r>
          </a:p>
          <a:p>
            <a:r>
              <a:rPr lang="en-US"/>
              <a:t>Make corn the last for b135</a:t>
            </a:r>
          </a:p>
          <a:p>
            <a:r>
              <a:rPr lang="en-US"/>
              <a:t>All work in 134 imperial move later</a:t>
            </a:r>
          </a:p>
          <a:p>
            <a:r>
              <a:rPr lang="en-US"/>
              <a:t>Tardis doesn’t work in b136</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CC1AB-48B7-0748-A812-2B7A531C56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644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variants that work well with Fang Orange. The bolded items show well on the projectors. </a:t>
            </a:r>
          </a:p>
        </p:txBody>
      </p:sp>
      <p:sp>
        <p:nvSpPr>
          <p:cNvPr id="4" name="Slide Number Placeholder 3"/>
          <p:cNvSpPr>
            <a:spLocks noGrp="1"/>
          </p:cNvSpPr>
          <p:nvPr>
            <p:ph type="sldNum" sz="quarter" idx="5"/>
          </p:nvPr>
        </p:nvSpPr>
        <p:spPr/>
        <p:txBody>
          <a:bodyPr/>
          <a:lstStyle/>
          <a:p>
            <a:fld id="{41CCC1AB-48B7-0748-A812-2B7A531C5611}" type="slidenum">
              <a:rPr lang="en-US" smtClean="0"/>
              <a:t>28</a:t>
            </a:fld>
            <a:endParaRPr lang="en-US"/>
          </a:p>
        </p:txBody>
      </p:sp>
    </p:spTree>
    <p:extLst>
      <p:ext uri="{BB962C8B-B14F-4D97-AF65-F5344CB8AC3E}">
        <p14:creationId xmlns:p14="http://schemas.microsoft.com/office/powerpoint/2010/main" val="3706036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A picture containing text, outdoor&#10;&#10;Description automatically generated">
            <a:extLst>
              <a:ext uri="{FF2B5EF4-FFF2-40B4-BE49-F238E27FC236}">
                <a16:creationId xmlns:a16="http://schemas.microsoft.com/office/drawing/2014/main" id="{5D06152D-75ED-8E6F-1F8D-6737F072570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7BC45BE-4900-8333-2CDD-A11C9D53F2AF}"/>
              </a:ext>
            </a:extLst>
          </p:cNvPr>
          <p:cNvSpPr>
            <a:spLocks noGrp="1"/>
          </p:cNvSpPr>
          <p:nvPr>
            <p:ph type="ctrTitle"/>
          </p:nvPr>
        </p:nvSpPr>
        <p:spPr>
          <a:xfrm>
            <a:off x="841248" y="2258568"/>
            <a:ext cx="9144000" cy="768096"/>
          </a:xfrm>
        </p:spPr>
        <p:txBody>
          <a:bodyPr anchor="b">
            <a:noAutofit/>
          </a:bodyPr>
          <a:lstStyle>
            <a:lvl1pPr algn="l" defTabSz="914400" rtl="0" eaLnBrk="1" latinLnBrk="0" hangingPunct="1">
              <a:lnSpc>
                <a:spcPct val="90000"/>
              </a:lnSpc>
              <a:spcBef>
                <a:spcPct val="0"/>
              </a:spcBef>
              <a:buNone/>
              <a:defRPr lang="en-US" sz="4400"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31F3FCBA-64CC-6055-4700-D1135C4FC3B6}"/>
              </a:ext>
            </a:extLst>
          </p:cNvPr>
          <p:cNvSpPr>
            <a:spLocks noGrp="1"/>
          </p:cNvSpPr>
          <p:nvPr>
            <p:ph type="subTitle" idx="1"/>
          </p:nvPr>
        </p:nvSpPr>
        <p:spPr>
          <a:xfrm>
            <a:off x="841248" y="3017520"/>
            <a:ext cx="9144000" cy="76809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4400" b="1" kern="1200" dirty="0">
                <a:solidFill>
                  <a:schemeClr val="tx2"/>
                </a:solidFill>
                <a:latin typeface="Arial Black" panose="020B0604020202020204" pitchFamily="34" charset="0"/>
                <a:ea typeface="+mn-ea"/>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693FA1C4-FD37-34E0-67A9-FEF500E7E426}"/>
              </a:ext>
            </a:extLst>
          </p:cNvPr>
          <p:cNvSpPr>
            <a:spLocks noGrp="1"/>
          </p:cNvSpPr>
          <p:nvPr>
            <p:ph type="body" sz="quarter" idx="13" hasCustomPrompt="1"/>
          </p:nvPr>
        </p:nvSpPr>
        <p:spPr>
          <a:xfrm>
            <a:off x="841248" y="4105656"/>
            <a:ext cx="9144000" cy="484632"/>
          </a:xfrm>
        </p:spPr>
        <p:txBody>
          <a:bodyPr anchor="ctr">
            <a:normAutofit/>
          </a:bodyPr>
          <a:lstStyle>
            <a:lvl1pPr marL="0" indent="0">
              <a:buNone/>
              <a:defRPr lang="en-US" sz="2400" kern="1200" dirty="0" smtClean="0">
                <a:solidFill>
                  <a:srgbClr val="FFFFFF"/>
                </a:solidFill>
                <a:latin typeface="Arial" panose="020B0604020202020204" pitchFamily="34" charset="0"/>
                <a:ea typeface="+mj-ea"/>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Date, Presenter, etc.</a:t>
            </a:r>
          </a:p>
        </p:txBody>
      </p:sp>
    </p:spTree>
    <p:extLst>
      <p:ext uri="{BB962C8B-B14F-4D97-AF65-F5344CB8AC3E}">
        <p14:creationId xmlns:p14="http://schemas.microsoft.com/office/powerpoint/2010/main" val="3010818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013D-E11D-7D85-2803-940D40ABA7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E6B227-77F6-F903-0433-52B497AC3E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51C20-94ED-C52B-BF18-06E11E3AE4F3}"/>
              </a:ext>
            </a:extLst>
          </p:cNvPr>
          <p:cNvSpPr>
            <a:spLocks noGrp="1"/>
          </p:cNvSpPr>
          <p:nvPr>
            <p:ph type="dt" sz="half" idx="10"/>
          </p:nvPr>
        </p:nvSpPr>
        <p:spPr>
          <a:xfrm>
            <a:off x="9730233" y="6344577"/>
            <a:ext cx="1831967" cy="274320"/>
          </a:xfrm>
          <a:prstGeom prst="rect">
            <a:avLst/>
          </a:prstGeom>
        </p:spPr>
        <p:txBody>
          <a:bodyPr/>
          <a:lstStyle/>
          <a:p>
            <a:fld id="{F6E8E08A-983D-44BD-BC77-5996E1FF84E3}" type="datetime1">
              <a:rPr lang="en-US" smtClean="0"/>
              <a:t>11/30/2023</a:t>
            </a:fld>
            <a:endParaRPr lang="en-US"/>
          </a:p>
        </p:txBody>
      </p:sp>
      <p:sp>
        <p:nvSpPr>
          <p:cNvPr id="5" name="Footer Placeholder 4">
            <a:extLst>
              <a:ext uri="{FF2B5EF4-FFF2-40B4-BE49-F238E27FC236}">
                <a16:creationId xmlns:a16="http://schemas.microsoft.com/office/drawing/2014/main" id="{5D086604-7EC2-424F-7C3E-B15C4C914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17F3E-E38F-5697-08AC-235D42856C8E}"/>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231076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975DA2-3130-79FA-8AA3-AB7D711B5C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9D9BD8-6388-290A-CAA1-5902B1FDD6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EE0C36-4F2A-8C8D-B2E2-7DF93EAAD6ED}"/>
              </a:ext>
            </a:extLst>
          </p:cNvPr>
          <p:cNvSpPr>
            <a:spLocks noGrp="1"/>
          </p:cNvSpPr>
          <p:nvPr>
            <p:ph type="dt" sz="half" idx="10"/>
          </p:nvPr>
        </p:nvSpPr>
        <p:spPr>
          <a:xfrm>
            <a:off x="9730233" y="6344577"/>
            <a:ext cx="1831967" cy="274320"/>
          </a:xfrm>
          <a:prstGeom prst="rect">
            <a:avLst/>
          </a:prstGeom>
        </p:spPr>
        <p:txBody>
          <a:bodyPr/>
          <a:lstStyle/>
          <a:p>
            <a:fld id="{B1F65DCD-D3B6-45A9-BAD9-0920F2B89E9B}" type="datetime1">
              <a:rPr lang="en-US" smtClean="0"/>
              <a:t>11/30/2023</a:t>
            </a:fld>
            <a:endParaRPr lang="en-US"/>
          </a:p>
        </p:txBody>
      </p:sp>
      <p:sp>
        <p:nvSpPr>
          <p:cNvPr id="5" name="Footer Placeholder 4">
            <a:extLst>
              <a:ext uri="{FF2B5EF4-FFF2-40B4-BE49-F238E27FC236}">
                <a16:creationId xmlns:a16="http://schemas.microsoft.com/office/drawing/2014/main" id="{099837C9-56F0-7646-B3AD-016D8BA58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FFF56-17AE-C3B9-4F61-EAB405AD54BF}"/>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220913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A2DAE8-907E-A5A5-087D-31AE077495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BDD2E-A1D4-5569-E9E6-1A70D8CD55F4}"/>
              </a:ext>
            </a:extLst>
          </p:cNvPr>
          <p:cNvSpPr>
            <a:spLocks noGrp="1"/>
          </p:cNvSpPr>
          <p:nvPr>
            <p:ph type="dt" sz="half" idx="10"/>
          </p:nvPr>
        </p:nvSpPr>
        <p:spPr>
          <a:xfrm>
            <a:off x="9730233" y="6344577"/>
            <a:ext cx="1831967" cy="274320"/>
          </a:xfrm>
          <a:prstGeom prst="rect">
            <a:avLst/>
          </a:prstGeom>
        </p:spPr>
        <p:txBody>
          <a:bodyPr/>
          <a:lstStyle/>
          <a:p>
            <a:fld id="{2DF1873C-DBF7-4267-8E45-623E1526FD71}" type="datetime1">
              <a:rPr lang="en-US" smtClean="0"/>
              <a:t>11/30/2023</a:t>
            </a:fld>
            <a:endParaRPr lang="en-US"/>
          </a:p>
        </p:txBody>
      </p:sp>
      <p:sp>
        <p:nvSpPr>
          <p:cNvPr id="5" name="Footer Placeholder 4">
            <a:extLst>
              <a:ext uri="{FF2B5EF4-FFF2-40B4-BE49-F238E27FC236}">
                <a16:creationId xmlns:a16="http://schemas.microsoft.com/office/drawing/2014/main" id="{FB060C59-A422-191D-3E2C-488254E01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C6501-7546-D313-8887-4EE3E9945051}"/>
              </a:ext>
            </a:extLst>
          </p:cNvPr>
          <p:cNvSpPr>
            <a:spLocks noGrp="1"/>
          </p:cNvSpPr>
          <p:nvPr>
            <p:ph type="sldNum" sz="quarter" idx="12"/>
          </p:nvPr>
        </p:nvSpPr>
        <p:spPr/>
        <p:txBody>
          <a:bodyPr/>
          <a:lstStyle/>
          <a:p>
            <a:fld id="{A5AEF524-62EC-C340-82A1-9F47B6C43E55}" type="slidenum">
              <a:rPr lang="en-US" smtClean="0"/>
              <a:t>‹#›</a:t>
            </a:fld>
            <a:endParaRPr lang="en-US"/>
          </a:p>
        </p:txBody>
      </p:sp>
      <p:sp>
        <p:nvSpPr>
          <p:cNvPr id="10" name="Title 9">
            <a:extLst>
              <a:ext uri="{FF2B5EF4-FFF2-40B4-BE49-F238E27FC236}">
                <a16:creationId xmlns:a16="http://schemas.microsoft.com/office/drawing/2014/main" id="{0FB70BDD-1524-3B93-7378-2C6BB7043C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56340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696F-0C7F-0B3E-DB59-5B4E1592A65A}"/>
              </a:ext>
            </a:extLst>
          </p:cNvPr>
          <p:cNvSpPr>
            <a:spLocks noGrp="1"/>
          </p:cNvSpPr>
          <p:nvPr>
            <p:ph type="title"/>
          </p:nvPr>
        </p:nvSpPr>
        <p:spPr>
          <a:xfrm>
            <a:off x="831850" y="1709738"/>
            <a:ext cx="91440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9318D8-C4F5-5C4F-5269-73F9EE5F2D1E}"/>
              </a:ext>
            </a:extLst>
          </p:cNvPr>
          <p:cNvSpPr>
            <a:spLocks noGrp="1"/>
          </p:cNvSpPr>
          <p:nvPr>
            <p:ph type="body" idx="1"/>
          </p:nvPr>
        </p:nvSpPr>
        <p:spPr>
          <a:xfrm>
            <a:off x="831850" y="4589463"/>
            <a:ext cx="91440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95D8B8-AACF-0881-CBBA-819314DBCE92}"/>
              </a:ext>
            </a:extLst>
          </p:cNvPr>
          <p:cNvSpPr>
            <a:spLocks noGrp="1"/>
          </p:cNvSpPr>
          <p:nvPr>
            <p:ph type="dt" sz="half" idx="10"/>
          </p:nvPr>
        </p:nvSpPr>
        <p:spPr>
          <a:xfrm>
            <a:off x="9730233" y="6344577"/>
            <a:ext cx="1831967" cy="274320"/>
          </a:xfrm>
          <a:prstGeom prst="rect">
            <a:avLst/>
          </a:prstGeom>
        </p:spPr>
        <p:txBody>
          <a:bodyPr/>
          <a:lstStyle/>
          <a:p>
            <a:fld id="{5F23EF83-B79C-4740-BB26-B613C0063844}" type="datetime1">
              <a:rPr lang="en-US" smtClean="0"/>
              <a:t>11/30/2023</a:t>
            </a:fld>
            <a:endParaRPr lang="en-US"/>
          </a:p>
        </p:txBody>
      </p:sp>
      <p:sp>
        <p:nvSpPr>
          <p:cNvPr id="5" name="Footer Placeholder 4">
            <a:extLst>
              <a:ext uri="{FF2B5EF4-FFF2-40B4-BE49-F238E27FC236}">
                <a16:creationId xmlns:a16="http://schemas.microsoft.com/office/drawing/2014/main" id="{1D761B15-8BBD-C67E-35C3-C8BB99FE8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76B55-13F3-0D7F-F043-156EC1431172}"/>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34569670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D9037-ADAB-8085-352B-DE66C3EA05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4518B-56FB-8FD2-DA9E-5CE9126A83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A4728-E11D-C599-779B-8695FED216C5}"/>
              </a:ext>
            </a:extLst>
          </p:cNvPr>
          <p:cNvSpPr>
            <a:spLocks noGrp="1"/>
          </p:cNvSpPr>
          <p:nvPr>
            <p:ph type="dt" sz="half" idx="10"/>
          </p:nvPr>
        </p:nvSpPr>
        <p:spPr>
          <a:xfrm>
            <a:off x="9730233" y="6344577"/>
            <a:ext cx="1831967" cy="274320"/>
          </a:xfrm>
          <a:prstGeom prst="rect">
            <a:avLst/>
          </a:prstGeom>
        </p:spPr>
        <p:txBody>
          <a:bodyPr/>
          <a:lstStyle/>
          <a:p>
            <a:fld id="{C43C6DE3-6513-4E4E-8BB2-D659B8561C1D}" type="datetime1">
              <a:rPr lang="en-US" smtClean="0"/>
              <a:t>11/30/2023</a:t>
            </a:fld>
            <a:endParaRPr lang="en-US"/>
          </a:p>
        </p:txBody>
      </p:sp>
      <p:sp>
        <p:nvSpPr>
          <p:cNvPr id="6" name="Footer Placeholder 5">
            <a:extLst>
              <a:ext uri="{FF2B5EF4-FFF2-40B4-BE49-F238E27FC236}">
                <a16:creationId xmlns:a16="http://schemas.microsoft.com/office/drawing/2014/main" id="{2E3585BE-C022-C9DC-49C5-FFBFB6A345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49ED9-CDC5-E36A-55F4-5D15C6F8DFE0}"/>
              </a:ext>
            </a:extLst>
          </p:cNvPr>
          <p:cNvSpPr>
            <a:spLocks noGrp="1"/>
          </p:cNvSpPr>
          <p:nvPr>
            <p:ph type="sldNum" sz="quarter" idx="12"/>
          </p:nvPr>
        </p:nvSpPr>
        <p:spPr/>
        <p:txBody>
          <a:bodyPr/>
          <a:lstStyle/>
          <a:p>
            <a:fld id="{A5AEF524-62EC-C340-82A1-9F47B6C43E55}" type="slidenum">
              <a:rPr lang="en-US" smtClean="0"/>
              <a:t>‹#›</a:t>
            </a:fld>
            <a:endParaRPr lang="en-US"/>
          </a:p>
        </p:txBody>
      </p:sp>
      <p:sp>
        <p:nvSpPr>
          <p:cNvPr id="8" name="Title 7">
            <a:extLst>
              <a:ext uri="{FF2B5EF4-FFF2-40B4-BE49-F238E27FC236}">
                <a16:creationId xmlns:a16="http://schemas.microsoft.com/office/drawing/2014/main" id="{E69D1EE4-2F42-D665-568F-C40F6D2BAD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5093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6FC93A-3F03-E106-E668-634D6E315EE9}"/>
              </a:ext>
            </a:extLst>
          </p:cNvPr>
          <p:cNvSpPr>
            <a:spLocks noGrp="1"/>
          </p:cNvSpPr>
          <p:nvPr>
            <p:ph type="body" idx="1"/>
          </p:nvPr>
        </p:nvSpPr>
        <p:spPr>
          <a:xfrm>
            <a:off x="813816" y="141747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948635-A747-9049-D322-D000DBF66BC5}"/>
              </a:ext>
            </a:extLst>
          </p:cNvPr>
          <p:cNvSpPr>
            <a:spLocks noGrp="1"/>
          </p:cNvSpPr>
          <p:nvPr>
            <p:ph sz="half" idx="2"/>
          </p:nvPr>
        </p:nvSpPr>
        <p:spPr>
          <a:xfrm>
            <a:off x="813816" y="2241389"/>
            <a:ext cx="5157787" cy="393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2E98FB-2462-90EB-83FC-1124D8E175DF}"/>
              </a:ext>
            </a:extLst>
          </p:cNvPr>
          <p:cNvSpPr>
            <a:spLocks noGrp="1"/>
          </p:cNvSpPr>
          <p:nvPr>
            <p:ph type="body" sz="quarter" idx="3"/>
          </p:nvPr>
        </p:nvSpPr>
        <p:spPr>
          <a:xfrm>
            <a:off x="6172200" y="141747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2F2581-9EE0-E644-3F64-9852F78A2D01}"/>
              </a:ext>
            </a:extLst>
          </p:cNvPr>
          <p:cNvSpPr>
            <a:spLocks noGrp="1"/>
          </p:cNvSpPr>
          <p:nvPr>
            <p:ph sz="quarter" idx="4"/>
          </p:nvPr>
        </p:nvSpPr>
        <p:spPr>
          <a:xfrm>
            <a:off x="6172200" y="2241389"/>
            <a:ext cx="5183188" cy="393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FD4A3B-496F-C30F-E4B0-A638A43CA5B7}"/>
              </a:ext>
            </a:extLst>
          </p:cNvPr>
          <p:cNvSpPr>
            <a:spLocks noGrp="1"/>
          </p:cNvSpPr>
          <p:nvPr>
            <p:ph type="dt" sz="half" idx="10"/>
          </p:nvPr>
        </p:nvSpPr>
        <p:spPr>
          <a:xfrm>
            <a:off x="9730233" y="6344577"/>
            <a:ext cx="1831967" cy="274320"/>
          </a:xfrm>
          <a:prstGeom prst="rect">
            <a:avLst/>
          </a:prstGeom>
        </p:spPr>
        <p:txBody>
          <a:bodyPr/>
          <a:lstStyle/>
          <a:p>
            <a:fld id="{5082C575-8DA6-4844-AF76-D9ECCAC32A65}" type="datetime1">
              <a:rPr lang="en-US" smtClean="0"/>
              <a:t>11/30/2023</a:t>
            </a:fld>
            <a:endParaRPr lang="en-US"/>
          </a:p>
        </p:txBody>
      </p:sp>
      <p:sp>
        <p:nvSpPr>
          <p:cNvPr id="8" name="Footer Placeholder 7">
            <a:extLst>
              <a:ext uri="{FF2B5EF4-FFF2-40B4-BE49-F238E27FC236}">
                <a16:creationId xmlns:a16="http://schemas.microsoft.com/office/drawing/2014/main" id="{3166BDAE-1B75-89ED-F79F-65842E641A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3A787F-4EAB-22FE-C225-BD3656BE4FE8}"/>
              </a:ext>
            </a:extLst>
          </p:cNvPr>
          <p:cNvSpPr>
            <a:spLocks noGrp="1"/>
          </p:cNvSpPr>
          <p:nvPr>
            <p:ph type="sldNum" sz="quarter" idx="12"/>
          </p:nvPr>
        </p:nvSpPr>
        <p:spPr/>
        <p:txBody>
          <a:bodyPr/>
          <a:lstStyle/>
          <a:p>
            <a:fld id="{A5AEF524-62EC-C340-82A1-9F47B6C43E55}" type="slidenum">
              <a:rPr lang="en-US" smtClean="0"/>
              <a:t>‹#›</a:t>
            </a:fld>
            <a:endParaRPr lang="en-US"/>
          </a:p>
        </p:txBody>
      </p:sp>
      <p:sp>
        <p:nvSpPr>
          <p:cNvPr id="11" name="Title 10">
            <a:extLst>
              <a:ext uri="{FF2B5EF4-FFF2-40B4-BE49-F238E27FC236}">
                <a16:creationId xmlns:a16="http://schemas.microsoft.com/office/drawing/2014/main" id="{76E0FE1D-91C0-49F2-1974-CF5B393F53BD}"/>
              </a:ext>
            </a:extLst>
          </p:cNvPr>
          <p:cNvSpPr>
            <a:spLocks noGrp="1"/>
          </p:cNvSpPr>
          <p:nvPr>
            <p:ph type="title"/>
          </p:nvPr>
        </p:nvSpPr>
        <p:spPr>
          <a:xfrm>
            <a:off x="813816" y="457200"/>
            <a:ext cx="8485632" cy="960276"/>
          </a:xfrm>
        </p:spPr>
        <p:txBody>
          <a:bodyPr/>
          <a:lstStyle/>
          <a:p>
            <a:r>
              <a:rPr lang="en-US"/>
              <a:t>Click to edit Master title style</a:t>
            </a:r>
          </a:p>
        </p:txBody>
      </p:sp>
    </p:spTree>
    <p:extLst>
      <p:ext uri="{BB962C8B-B14F-4D97-AF65-F5344CB8AC3E}">
        <p14:creationId xmlns:p14="http://schemas.microsoft.com/office/powerpoint/2010/main" val="1344098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FA25696-DFC9-B44E-9BB3-489CAC824EA2}"/>
              </a:ext>
            </a:extLst>
          </p:cNvPr>
          <p:cNvSpPr>
            <a:spLocks noGrp="1"/>
          </p:cNvSpPr>
          <p:nvPr>
            <p:ph type="dt" sz="half" idx="10"/>
          </p:nvPr>
        </p:nvSpPr>
        <p:spPr>
          <a:xfrm>
            <a:off x="9730233" y="6344577"/>
            <a:ext cx="1831967" cy="274320"/>
          </a:xfrm>
          <a:prstGeom prst="rect">
            <a:avLst/>
          </a:prstGeom>
        </p:spPr>
        <p:txBody>
          <a:bodyPr/>
          <a:lstStyle/>
          <a:p>
            <a:fld id="{4267FB94-F6D9-4F95-AAAB-CA5DC4928993}" type="datetime1">
              <a:rPr lang="en-US" smtClean="0"/>
              <a:t>11/30/2023</a:t>
            </a:fld>
            <a:endParaRPr lang="en-US"/>
          </a:p>
        </p:txBody>
      </p:sp>
      <p:sp>
        <p:nvSpPr>
          <p:cNvPr id="4" name="Footer Placeholder 3">
            <a:extLst>
              <a:ext uri="{FF2B5EF4-FFF2-40B4-BE49-F238E27FC236}">
                <a16:creationId xmlns:a16="http://schemas.microsoft.com/office/drawing/2014/main" id="{C2F14A23-BE5B-1B80-A421-7373F86885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CC4EDC-5151-C156-221F-32DFA5D50933}"/>
              </a:ext>
            </a:extLst>
          </p:cNvPr>
          <p:cNvSpPr>
            <a:spLocks noGrp="1"/>
          </p:cNvSpPr>
          <p:nvPr>
            <p:ph type="sldNum" sz="quarter" idx="12"/>
          </p:nvPr>
        </p:nvSpPr>
        <p:spPr/>
        <p:txBody>
          <a:bodyPr/>
          <a:lstStyle/>
          <a:p>
            <a:fld id="{A5AEF524-62EC-C340-82A1-9F47B6C43E55}" type="slidenum">
              <a:rPr lang="en-US" smtClean="0"/>
              <a:t>‹#›</a:t>
            </a:fld>
            <a:endParaRPr lang="en-US"/>
          </a:p>
        </p:txBody>
      </p:sp>
      <p:sp>
        <p:nvSpPr>
          <p:cNvPr id="6" name="Title 5">
            <a:extLst>
              <a:ext uri="{FF2B5EF4-FFF2-40B4-BE49-F238E27FC236}">
                <a16:creationId xmlns:a16="http://schemas.microsoft.com/office/drawing/2014/main" id="{AEFD19E6-ABE8-7539-6B80-9F4CFC387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02645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10644-3B8A-CF5C-DF60-733B80B02D76}"/>
              </a:ext>
            </a:extLst>
          </p:cNvPr>
          <p:cNvSpPr>
            <a:spLocks noGrp="1"/>
          </p:cNvSpPr>
          <p:nvPr>
            <p:ph type="dt" sz="half" idx="10"/>
          </p:nvPr>
        </p:nvSpPr>
        <p:spPr>
          <a:xfrm>
            <a:off x="9730233" y="6344577"/>
            <a:ext cx="1831967" cy="274320"/>
          </a:xfrm>
          <a:prstGeom prst="rect">
            <a:avLst/>
          </a:prstGeom>
        </p:spPr>
        <p:txBody>
          <a:bodyPr/>
          <a:lstStyle/>
          <a:p>
            <a:fld id="{929B2B25-4C46-450F-9A77-2133EFC18ABC}" type="datetime1">
              <a:rPr lang="en-US" smtClean="0"/>
              <a:t>11/30/2023</a:t>
            </a:fld>
            <a:endParaRPr lang="en-US"/>
          </a:p>
        </p:txBody>
      </p:sp>
      <p:sp>
        <p:nvSpPr>
          <p:cNvPr id="3" name="Footer Placeholder 2">
            <a:extLst>
              <a:ext uri="{FF2B5EF4-FFF2-40B4-BE49-F238E27FC236}">
                <a16:creationId xmlns:a16="http://schemas.microsoft.com/office/drawing/2014/main" id="{5E7A913D-4A29-B0E5-637A-2E70970DDC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3D91DF-63D5-B388-6E46-E6DBF29DEC1C}"/>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13229605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8F9B-09F0-D890-6440-D6A1BA4E4A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5F8B97-3449-3918-FE7C-C5F080C102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8F1CE-D1F1-1AED-EDF7-5DBE750414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7C93DA-8445-5A3D-AEFF-443DAC2A0E4A}"/>
              </a:ext>
            </a:extLst>
          </p:cNvPr>
          <p:cNvSpPr>
            <a:spLocks noGrp="1"/>
          </p:cNvSpPr>
          <p:nvPr>
            <p:ph type="dt" sz="half" idx="10"/>
          </p:nvPr>
        </p:nvSpPr>
        <p:spPr>
          <a:xfrm>
            <a:off x="9730233" y="6344577"/>
            <a:ext cx="1831967" cy="274320"/>
          </a:xfrm>
          <a:prstGeom prst="rect">
            <a:avLst/>
          </a:prstGeom>
        </p:spPr>
        <p:txBody>
          <a:bodyPr/>
          <a:lstStyle/>
          <a:p>
            <a:fld id="{3CB0B9FD-E4D6-4BE0-A075-053BAEEC076A}" type="datetime1">
              <a:rPr lang="en-US" smtClean="0"/>
              <a:t>11/30/2023</a:t>
            </a:fld>
            <a:endParaRPr lang="en-US"/>
          </a:p>
        </p:txBody>
      </p:sp>
      <p:sp>
        <p:nvSpPr>
          <p:cNvPr id="6" name="Footer Placeholder 5">
            <a:extLst>
              <a:ext uri="{FF2B5EF4-FFF2-40B4-BE49-F238E27FC236}">
                <a16:creationId xmlns:a16="http://schemas.microsoft.com/office/drawing/2014/main" id="{38346A62-8878-AB07-2085-D1065ABC09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DF296D-C488-453A-B738-559DBA8A86A2}"/>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2500245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27EA-15CC-879B-24E2-2AADB42C7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3479FA-4720-492B-2D2F-A518B86823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5FD77AA-38E0-35F1-037B-763BE9843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A7D86D-496C-FB88-B581-447CC049B4BC}"/>
              </a:ext>
            </a:extLst>
          </p:cNvPr>
          <p:cNvSpPr>
            <a:spLocks noGrp="1"/>
          </p:cNvSpPr>
          <p:nvPr>
            <p:ph type="dt" sz="half" idx="10"/>
          </p:nvPr>
        </p:nvSpPr>
        <p:spPr>
          <a:xfrm>
            <a:off x="9730233" y="6344577"/>
            <a:ext cx="1831967" cy="274320"/>
          </a:xfrm>
          <a:prstGeom prst="rect">
            <a:avLst/>
          </a:prstGeom>
        </p:spPr>
        <p:txBody>
          <a:bodyPr/>
          <a:lstStyle/>
          <a:p>
            <a:fld id="{414FB5AC-1AAB-0D4C-B9D7-5C80179C703F}" type="datetime1">
              <a:rPr lang="en-US" smtClean="0"/>
              <a:t>11/30/2023</a:t>
            </a:fld>
            <a:endParaRPr lang="en-US"/>
          </a:p>
        </p:txBody>
      </p:sp>
      <p:sp>
        <p:nvSpPr>
          <p:cNvPr id="6" name="Footer Placeholder 5">
            <a:extLst>
              <a:ext uri="{FF2B5EF4-FFF2-40B4-BE49-F238E27FC236}">
                <a16:creationId xmlns:a16="http://schemas.microsoft.com/office/drawing/2014/main" id="{49DBB39D-96BE-9AC1-DB93-271D05DE5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D6CAE4-B16D-CFF2-1B3D-58CA3BCF7273}"/>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2925119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AB0779A-CEC7-2161-9D11-B45670CB33DA}"/>
              </a:ext>
              <a:ext uri="{C183D7F6-B498-43B3-948B-1728B52AA6E4}">
                <adec:decorative xmlns:adec="http://schemas.microsoft.com/office/drawing/2017/decorative" val="1"/>
              </a:ext>
            </a:extLst>
          </p:cNvPr>
          <p:cNvPicPr>
            <a:picLocks noChangeAspect="1"/>
          </p:cNvPicPr>
          <p:nvPr userDrawn="1"/>
        </p:nvPicPr>
        <p:blipFill>
          <a:blip r:embed="rId13"/>
          <a:stretch>
            <a:fillRect/>
          </a:stretch>
        </p:blipFill>
        <p:spPr>
          <a:xfrm>
            <a:off x="0" y="8313"/>
            <a:ext cx="12192000" cy="6858000"/>
          </a:xfrm>
          <a:prstGeom prst="rect">
            <a:avLst/>
          </a:prstGeom>
        </p:spPr>
      </p:pic>
      <p:sp>
        <p:nvSpPr>
          <p:cNvPr id="6" name="Slide Number Placeholder 5">
            <a:extLst>
              <a:ext uri="{FF2B5EF4-FFF2-40B4-BE49-F238E27FC236}">
                <a16:creationId xmlns:a16="http://schemas.microsoft.com/office/drawing/2014/main" id="{60DEE85D-EC44-504C-6885-A76E01FCED26}"/>
              </a:ext>
            </a:extLst>
          </p:cNvPr>
          <p:cNvSpPr>
            <a:spLocks noGrp="1"/>
          </p:cNvSpPr>
          <p:nvPr>
            <p:ph type="sldNum" sz="quarter" idx="4"/>
          </p:nvPr>
        </p:nvSpPr>
        <p:spPr>
          <a:xfrm>
            <a:off x="10299434" y="6329171"/>
            <a:ext cx="731520" cy="274320"/>
          </a:xfrm>
          <a:prstGeom prst="rect">
            <a:avLst/>
          </a:prstGeom>
        </p:spPr>
        <p:txBody>
          <a:bodyPr vert="horz" lIns="91440" tIns="45720" rIns="91440" bIns="45720" rtlCol="0" anchor="ctr"/>
          <a:lstStyle>
            <a:lvl1pPr algn="ctr">
              <a:defRPr sz="1200">
                <a:solidFill>
                  <a:schemeClr val="bg1"/>
                </a:solidFill>
              </a:defRPr>
            </a:lvl1pPr>
          </a:lstStyle>
          <a:p>
            <a:fld id="{72E20F18-833A-4542-A439-FC39BC210022}" type="slidenum">
              <a:rPr lang="en-US" smtClean="0"/>
              <a:pPr/>
              <a:t>‹#›</a:t>
            </a:fld>
            <a:endParaRPr lang="en-US"/>
          </a:p>
        </p:txBody>
      </p:sp>
      <p:sp>
        <p:nvSpPr>
          <p:cNvPr id="5" name="Footer Placeholder 4">
            <a:extLst>
              <a:ext uri="{FF2B5EF4-FFF2-40B4-BE49-F238E27FC236}">
                <a16:creationId xmlns:a16="http://schemas.microsoft.com/office/drawing/2014/main" id="{82011A06-FF37-2301-31DE-52D7C2BB1666}"/>
              </a:ext>
            </a:extLst>
          </p:cNvPr>
          <p:cNvSpPr>
            <a:spLocks noGrp="1"/>
          </p:cNvSpPr>
          <p:nvPr>
            <p:ph type="ftr" sz="quarter" idx="3"/>
          </p:nvPr>
        </p:nvSpPr>
        <p:spPr>
          <a:xfrm>
            <a:off x="6382789" y="6347763"/>
            <a:ext cx="2553393" cy="258914"/>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a:p>
        </p:txBody>
      </p:sp>
      <p:sp>
        <p:nvSpPr>
          <p:cNvPr id="2" name="Title Placeholder 1">
            <a:extLst>
              <a:ext uri="{FF2B5EF4-FFF2-40B4-BE49-F238E27FC236}">
                <a16:creationId xmlns:a16="http://schemas.microsoft.com/office/drawing/2014/main" id="{CAC71ECC-3E61-F221-E88B-808C989028B8}"/>
              </a:ext>
            </a:extLst>
          </p:cNvPr>
          <p:cNvSpPr>
            <a:spLocks noGrp="1"/>
          </p:cNvSpPr>
          <p:nvPr>
            <p:ph type="title"/>
          </p:nvPr>
        </p:nvSpPr>
        <p:spPr>
          <a:xfrm>
            <a:off x="813816" y="457200"/>
            <a:ext cx="8485632" cy="960276"/>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A76EB065-0FAC-F95D-7958-1A002F10347F}"/>
              </a:ext>
            </a:extLst>
          </p:cNvPr>
          <p:cNvSpPr>
            <a:spLocks noGrp="1"/>
          </p:cNvSpPr>
          <p:nvPr>
            <p:ph type="body" idx="1"/>
          </p:nvPr>
        </p:nvSpPr>
        <p:spPr>
          <a:xfrm>
            <a:off x="838200" y="1825625"/>
            <a:ext cx="9144000" cy="43465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8F60D21E-7A20-9534-DB90-CA6202DE7A62}"/>
              </a:ext>
            </a:extLst>
          </p:cNvPr>
          <p:cNvGrpSpPr/>
          <p:nvPr userDrawn="1"/>
        </p:nvGrpSpPr>
        <p:grpSpPr>
          <a:xfrm>
            <a:off x="-603148" y="162211"/>
            <a:ext cx="457200" cy="4710666"/>
            <a:chOff x="-603148" y="100584"/>
            <a:chExt cx="457200" cy="4710666"/>
          </a:xfrm>
        </p:grpSpPr>
        <p:sp>
          <p:nvSpPr>
            <p:cNvPr id="7" name="Rectangle 6">
              <a:extLst>
                <a:ext uri="{FF2B5EF4-FFF2-40B4-BE49-F238E27FC236}">
                  <a16:creationId xmlns:a16="http://schemas.microsoft.com/office/drawing/2014/main" id="{02373955-5493-4143-4B5D-904FD01212CC}"/>
                </a:ext>
              </a:extLst>
            </p:cNvPr>
            <p:cNvSpPr/>
            <p:nvPr userDrawn="1"/>
          </p:nvSpPr>
          <p:spPr>
            <a:xfrm>
              <a:off x="-603148" y="100584"/>
              <a:ext cx="457200" cy="457200"/>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A4E536-A947-BA45-FD2C-F054DD9456AD}"/>
                </a:ext>
              </a:extLst>
            </p:cNvPr>
            <p:cNvSpPr/>
            <p:nvPr userDrawn="1"/>
          </p:nvSpPr>
          <p:spPr>
            <a:xfrm>
              <a:off x="-603148" y="708222"/>
              <a:ext cx="457200" cy="457200"/>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CC131C-B890-6796-CD99-C4F000D3CB85}"/>
                </a:ext>
              </a:extLst>
            </p:cNvPr>
            <p:cNvSpPr/>
            <p:nvPr userDrawn="1"/>
          </p:nvSpPr>
          <p:spPr>
            <a:xfrm>
              <a:off x="-603148" y="4354050"/>
              <a:ext cx="457200" cy="457200"/>
            </a:xfrm>
            <a:prstGeom prst="rect">
              <a:avLst/>
            </a:prstGeom>
            <a:solidFill>
              <a:srgbClr val="40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032013-6852-98B4-202B-55ACEAA506D4}"/>
                </a:ext>
              </a:extLst>
            </p:cNvPr>
            <p:cNvSpPr/>
            <p:nvPr userDrawn="1"/>
          </p:nvSpPr>
          <p:spPr>
            <a:xfrm>
              <a:off x="-603148" y="2531136"/>
              <a:ext cx="457200" cy="457200"/>
            </a:xfrm>
            <a:prstGeom prst="rect">
              <a:avLst/>
            </a:prstGeom>
            <a:solidFill>
              <a:srgbClr val="489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D53E8BB-3A73-960F-7948-C37C3AA5F0E9}"/>
                </a:ext>
              </a:extLst>
            </p:cNvPr>
            <p:cNvSpPr/>
            <p:nvPr userDrawn="1"/>
          </p:nvSpPr>
          <p:spPr>
            <a:xfrm>
              <a:off x="-603148" y="3746412"/>
              <a:ext cx="457200" cy="457200"/>
            </a:xfrm>
            <a:prstGeom prst="rect">
              <a:avLst/>
            </a:prstGeom>
            <a:solidFill>
              <a:srgbClr val="682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C449F2-8961-4921-BC84-E0B41A91ABD1}"/>
                </a:ext>
              </a:extLst>
            </p:cNvPr>
            <p:cNvSpPr/>
            <p:nvPr userDrawn="1"/>
          </p:nvSpPr>
          <p:spPr>
            <a:xfrm>
              <a:off x="-603148" y="1315860"/>
              <a:ext cx="457200" cy="457200"/>
            </a:xfrm>
            <a:prstGeom prst="rect">
              <a:avLst/>
            </a:prstGeom>
            <a:solidFill>
              <a:srgbClr val="003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8CF8901-E27B-5739-2FB0-5ED98740DF0C}"/>
                </a:ext>
              </a:extLst>
            </p:cNvPr>
            <p:cNvSpPr/>
            <p:nvPr userDrawn="1"/>
          </p:nvSpPr>
          <p:spPr>
            <a:xfrm>
              <a:off x="-603148" y="1923498"/>
              <a:ext cx="457200" cy="457200"/>
            </a:xfrm>
            <a:prstGeom prst="rect">
              <a:avLst/>
            </a:prstGeom>
            <a:solidFill>
              <a:srgbClr val="CE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BC41AD7-C163-97F5-AE25-3973EA0B89A3}"/>
                </a:ext>
              </a:extLst>
            </p:cNvPr>
            <p:cNvSpPr/>
            <p:nvPr userDrawn="1"/>
          </p:nvSpPr>
          <p:spPr>
            <a:xfrm>
              <a:off x="-603148" y="3138774"/>
              <a:ext cx="457200" cy="457200"/>
            </a:xfrm>
            <a:prstGeom prst="rect">
              <a:avLst/>
            </a:prstGeom>
            <a:solidFill>
              <a:srgbClr val="FBE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grpSp>
      <p:pic>
        <p:nvPicPr>
          <p:cNvPr id="10" name="Picture 9" descr="A group of circular logos&#10;&#10;Description automatically generated">
            <a:extLst>
              <a:ext uri="{FF2B5EF4-FFF2-40B4-BE49-F238E27FC236}">
                <a16:creationId xmlns:a16="http://schemas.microsoft.com/office/drawing/2014/main" id="{965EAAE5-7C91-8106-D0EB-9F4D6D890FAA}"/>
              </a:ext>
            </a:extLst>
          </p:cNvPr>
          <p:cNvPicPr>
            <a:picLocks noChangeAspect="1"/>
          </p:cNvPicPr>
          <p:nvPr userDrawn="1"/>
        </p:nvPicPr>
        <p:blipFill>
          <a:blip r:embed="rId14"/>
          <a:stretch>
            <a:fillRect/>
          </a:stretch>
        </p:blipFill>
        <p:spPr>
          <a:xfrm>
            <a:off x="838200" y="6222711"/>
            <a:ext cx="3499111" cy="509017"/>
          </a:xfrm>
          <a:prstGeom prst="rect">
            <a:avLst/>
          </a:prstGeom>
        </p:spPr>
      </p:pic>
    </p:spTree>
    <p:extLst>
      <p:ext uri="{BB962C8B-B14F-4D97-AF65-F5344CB8AC3E}">
        <p14:creationId xmlns:p14="http://schemas.microsoft.com/office/powerpoint/2010/main" val="3705740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4" r:id="rId6"/>
    <p:sldLayoutId id="2147483655" r:id="rId7"/>
    <p:sldLayoutId id="2147483656" r:id="rId8"/>
    <p:sldLayoutId id="2147483661" r:id="rId9"/>
    <p:sldLayoutId id="2147483658" r:id="rId10"/>
    <p:sldLayoutId id="2147483659" r:id="rId11"/>
  </p:sldLayoutIdLst>
  <p:hf hdr="0" dt="0"/>
  <p:txStyles>
    <p:titleStyle>
      <a:lvl1pPr marL="0" indent="0" algn="l" defTabSz="914400" rtl="0" eaLnBrk="1" latinLnBrk="0" hangingPunct="1">
        <a:lnSpc>
          <a:spcPct val="90000"/>
        </a:lnSpc>
        <a:spcBef>
          <a:spcPts val="1000"/>
        </a:spcBef>
        <a:buFont typeface="Arial" panose="020B0604020202020204" pitchFamily="34" charset="0"/>
        <a:buNone/>
        <a:defRPr lang="en-US" sz="4000" b="1" kern="1200" dirty="0">
          <a:solidFill>
            <a:schemeClr val="tx2"/>
          </a:solidFill>
          <a:latin typeface="+mj-lt"/>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 userDrawn="1">
          <p15:clr>
            <a:srgbClr val="547EBF"/>
          </p15:clr>
        </p15:guide>
        <p15:guide id="4" pos="7392" userDrawn="1">
          <p15:clr>
            <a:srgbClr val="547EBF"/>
          </p15:clr>
        </p15:guide>
        <p15:guide id="5" orient="horz" pos="288" userDrawn="1">
          <p15:clr>
            <a:srgbClr val="547EBF"/>
          </p15:clr>
        </p15:guide>
        <p15:guide id="6" orient="horz" pos="3888" userDrawn="1">
          <p15:clr>
            <a:srgbClr val="547EBF"/>
          </p15:clr>
        </p15:guide>
        <p15:guide id="8" orient="horz" pos="2520"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90E275-35BA-DEDB-5AA0-E3ED05143D2E}"/>
              </a:ext>
            </a:extLst>
          </p:cNvPr>
          <p:cNvSpPr>
            <a:spLocks noGrp="1"/>
          </p:cNvSpPr>
          <p:nvPr>
            <p:ph type="ctrTitle"/>
          </p:nvPr>
        </p:nvSpPr>
        <p:spPr>
          <a:xfrm>
            <a:off x="841248" y="1299345"/>
            <a:ext cx="7494492" cy="2032119"/>
          </a:xfrm>
        </p:spPr>
        <p:txBody>
          <a:bodyPr/>
          <a:lstStyle/>
          <a:p>
            <a:r>
              <a:rPr lang="en-US" sz="3600">
                <a:latin typeface="Arial"/>
                <a:cs typeface="Arial"/>
              </a:rPr>
              <a:t>Multi-sensor unified data collection for responsive astronaut biometrics</a:t>
            </a:r>
            <a:endParaRPr lang="en-US" sz="3600"/>
          </a:p>
        </p:txBody>
      </p:sp>
      <p:sp>
        <p:nvSpPr>
          <p:cNvPr id="6" name="Subtitle 5">
            <a:extLst>
              <a:ext uri="{FF2B5EF4-FFF2-40B4-BE49-F238E27FC236}">
                <a16:creationId xmlns:a16="http://schemas.microsoft.com/office/drawing/2014/main" id="{1A98657A-6FD2-A346-6456-FE7CA89F9095}"/>
              </a:ext>
            </a:extLst>
          </p:cNvPr>
          <p:cNvSpPr>
            <a:spLocks noGrp="1"/>
          </p:cNvSpPr>
          <p:nvPr>
            <p:ph type="subTitle" idx="1"/>
          </p:nvPr>
        </p:nvSpPr>
        <p:spPr>
          <a:xfrm>
            <a:off x="796424" y="3385073"/>
            <a:ext cx="9144000" cy="768096"/>
          </a:xfrm>
        </p:spPr>
        <p:txBody>
          <a:bodyPr vert="horz" lIns="0" tIns="0" rIns="0" bIns="0" rtlCol="0" anchor="t">
            <a:normAutofit/>
          </a:bodyPr>
          <a:lstStyle/>
          <a:p>
            <a:r>
              <a:rPr lang="en-US">
                <a:latin typeface="Arial Black"/>
              </a:rPr>
              <a:t>MUDCRAB</a:t>
            </a:r>
            <a:r>
              <a:rPr lang="en-US" dirty="0">
                <a:latin typeface="Arial Black"/>
              </a:rPr>
              <a:t> Technologies</a:t>
            </a:r>
            <a:endParaRPr lang="en-US" dirty="0"/>
          </a:p>
        </p:txBody>
      </p:sp>
      <p:sp>
        <p:nvSpPr>
          <p:cNvPr id="7" name="Text Placeholder 6">
            <a:extLst>
              <a:ext uri="{FF2B5EF4-FFF2-40B4-BE49-F238E27FC236}">
                <a16:creationId xmlns:a16="http://schemas.microsoft.com/office/drawing/2014/main" id="{783DA0E5-0D98-83CA-305E-E08A54C609D4}"/>
              </a:ext>
            </a:extLst>
          </p:cNvPr>
          <p:cNvSpPr>
            <a:spLocks noGrp="1"/>
          </p:cNvSpPr>
          <p:nvPr>
            <p:ph type="body" sz="quarter" idx="13"/>
          </p:nvPr>
        </p:nvSpPr>
        <p:spPr/>
        <p:txBody>
          <a:bodyPr/>
          <a:lstStyle/>
          <a:p>
            <a:r>
              <a:rPr lang="en-US"/>
              <a:t>Team 310			10/20/2023</a:t>
            </a:r>
          </a:p>
        </p:txBody>
      </p:sp>
    </p:spTree>
    <p:extLst>
      <p:ext uri="{BB962C8B-B14F-4D97-AF65-F5344CB8AC3E}">
        <p14:creationId xmlns:p14="http://schemas.microsoft.com/office/powerpoint/2010/main" val="2066863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AC318-7447-6865-F5E2-F0FB62A92477}"/>
              </a:ext>
            </a:extLst>
          </p:cNvPr>
          <p:cNvSpPr>
            <a:spLocks noGrp="1"/>
          </p:cNvSpPr>
          <p:nvPr>
            <p:ph idx="1"/>
          </p:nvPr>
        </p:nvSpPr>
        <p:spPr>
          <a:xfrm>
            <a:off x="839694" y="1830096"/>
            <a:ext cx="8844534" cy="4346575"/>
          </a:xfrm>
        </p:spPr>
        <p:txBody>
          <a:bodyPr/>
          <a:lstStyle/>
          <a:p>
            <a:r>
              <a:rPr lang="en-US"/>
              <a:t>Embedded Software Engineer: Jada Davis </a:t>
            </a:r>
          </a:p>
          <a:p>
            <a:pPr lvl="1"/>
            <a:r>
              <a:rPr lang="en-US"/>
              <a:t>Design and maintaining embedded software implemented in the project, as delegated by the project manager. </a:t>
            </a:r>
            <a:br>
              <a:rPr lang="en-US"/>
            </a:br>
            <a:endParaRPr lang="en-US"/>
          </a:p>
          <a:p>
            <a:r>
              <a:rPr lang="en-US"/>
              <a:t>Signal Processing Engineer: Austin Roberts </a:t>
            </a:r>
          </a:p>
          <a:p>
            <a:pPr lvl="1"/>
            <a:r>
              <a:rPr lang="en-US"/>
              <a:t>Processing of data from the angular sensor, as delegated by the project manager. </a:t>
            </a:r>
          </a:p>
        </p:txBody>
      </p:sp>
      <p:sp>
        <p:nvSpPr>
          <p:cNvPr id="3" name="Footer Placeholder 2">
            <a:extLst>
              <a:ext uri="{FF2B5EF4-FFF2-40B4-BE49-F238E27FC236}">
                <a16:creationId xmlns:a16="http://schemas.microsoft.com/office/drawing/2014/main" id="{97430A69-E4D6-413C-3149-D00E69726C16}"/>
              </a:ext>
            </a:extLst>
          </p:cNvPr>
          <p:cNvSpPr>
            <a:spLocks noGrp="1"/>
          </p:cNvSpPr>
          <p:nvPr>
            <p:ph type="ftr" sz="quarter" idx="11"/>
          </p:nvPr>
        </p:nvSpPr>
        <p:spPr/>
        <p:txBody>
          <a:bodyPr/>
          <a:lstStyle/>
          <a:p>
            <a:r>
              <a:rPr lang="en-US"/>
              <a:t>Evan Cloutier</a:t>
            </a:r>
          </a:p>
        </p:txBody>
      </p:sp>
      <p:sp>
        <p:nvSpPr>
          <p:cNvPr id="4" name="Slide Number Placeholder 3">
            <a:extLst>
              <a:ext uri="{FF2B5EF4-FFF2-40B4-BE49-F238E27FC236}">
                <a16:creationId xmlns:a16="http://schemas.microsoft.com/office/drawing/2014/main" id="{D2C2C13C-DAE5-BD1F-054A-8C4D6C1B84A5}"/>
              </a:ext>
            </a:extLst>
          </p:cNvPr>
          <p:cNvSpPr>
            <a:spLocks noGrp="1"/>
          </p:cNvSpPr>
          <p:nvPr>
            <p:ph type="sldNum" sz="quarter" idx="12"/>
          </p:nvPr>
        </p:nvSpPr>
        <p:spPr/>
        <p:txBody>
          <a:bodyPr/>
          <a:lstStyle/>
          <a:p>
            <a:fld id="{A5AEF524-62EC-C340-82A1-9F47B6C43E55}" type="slidenum">
              <a:rPr lang="en-US" smtClean="0"/>
              <a:t>10</a:t>
            </a:fld>
            <a:endParaRPr lang="en-US"/>
          </a:p>
        </p:txBody>
      </p:sp>
      <p:sp>
        <p:nvSpPr>
          <p:cNvPr id="5" name="Title 4">
            <a:extLst>
              <a:ext uri="{FF2B5EF4-FFF2-40B4-BE49-F238E27FC236}">
                <a16:creationId xmlns:a16="http://schemas.microsoft.com/office/drawing/2014/main" id="{CACFEF08-24E2-505F-0BF8-2316A96F270E}"/>
              </a:ext>
            </a:extLst>
          </p:cNvPr>
          <p:cNvSpPr>
            <a:spLocks noGrp="1"/>
          </p:cNvSpPr>
          <p:nvPr>
            <p:ph type="title"/>
          </p:nvPr>
        </p:nvSpPr>
        <p:spPr/>
        <p:txBody>
          <a:bodyPr/>
          <a:lstStyle/>
          <a:p>
            <a:r>
              <a:rPr lang="en-US"/>
              <a:t>Project Management</a:t>
            </a:r>
          </a:p>
        </p:txBody>
      </p:sp>
    </p:spTree>
    <p:extLst>
      <p:ext uri="{BB962C8B-B14F-4D97-AF65-F5344CB8AC3E}">
        <p14:creationId xmlns:p14="http://schemas.microsoft.com/office/powerpoint/2010/main" val="59951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AC318-7447-6865-F5E2-F0FB62A92477}"/>
              </a:ext>
            </a:extLst>
          </p:cNvPr>
          <p:cNvSpPr>
            <a:spLocks noGrp="1"/>
          </p:cNvSpPr>
          <p:nvPr>
            <p:ph idx="1"/>
          </p:nvPr>
        </p:nvSpPr>
        <p:spPr>
          <a:xfrm>
            <a:off x="838200" y="1825625"/>
            <a:ext cx="8667750" cy="4346575"/>
          </a:xfrm>
        </p:spPr>
        <p:txBody>
          <a:bodyPr/>
          <a:lstStyle/>
          <a:p>
            <a:r>
              <a:rPr lang="en-US"/>
              <a:t>Digital Communications Engineer: Nicholas </a:t>
            </a:r>
            <a:r>
              <a:rPr lang="en-US" err="1"/>
              <a:t>Billmire</a:t>
            </a:r>
            <a:endParaRPr lang="en-US"/>
          </a:p>
          <a:p>
            <a:pPr lvl="1"/>
            <a:r>
              <a:rPr lang="en-US"/>
              <a:t>Implement sensor system output in the proper message format and assist the PCB design engineer with proper connections/hardware configuration. </a:t>
            </a:r>
          </a:p>
          <a:p>
            <a:pPr lvl="1"/>
            <a:endParaRPr lang="en-US"/>
          </a:p>
          <a:p>
            <a:r>
              <a:rPr lang="en-US"/>
              <a:t>Test Engineer: Dallas Toth</a:t>
            </a:r>
          </a:p>
          <a:p>
            <a:pPr lvl="1"/>
            <a:r>
              <a:rPr lang="en-US"/>
              <a:t>Designing, implementing, and executing test plans, as well as documenting defects when redesign is needed.</a:t>
            </a:r>
          </a:p>
        </p:txBody>
      </p:sp>
      <p:sp>
        <p:nvSpPr>
          <p:cNvPr id="3" name="Footer Placeholder 2">
            <a:extLst>
              <a:ext uri="{FF2B5EF4-FFF2-40B4-BE49-F238E27FC236}">
                <a16:creationId xmlns:a16="http://schemas.microsoft.com/office/drawing/2014/main" id="{97430A69-E4D6-413C-3149-D00E69726C16}"/>
              </a:ext>
            </a:extLst>
          </p:cNvPr>
          <p:cNvSpPr>
            <a:spLocks noGrp="1"/>
          </p:cNvSpPr>
          <p:nvPr>
            <p:ph type="ftr" sz="quarter" idx="11"/>
          </p:nvPr>
        </p:nvSpPr>
        <p:spPr/>
        <p:txBody>
          <a:bodyPr/>
          <a:lstStyle/>
          <a:p>
            <a:r>
              <a:rPr lang="en-US"/>
              <a:t>Evan Cloutier</a:t>
            </a:r>
          </a:p>
        </p:txBody>
      </p:sp>
      <p:sp>
        <p:nvSpPr>
          <p:cNvPr id="4" name="Slide Number Placeholder 3">
            <a:extLst>
              <a:ext uri="{FF2B5EF4-FFF2-40B4-BE49-F238E27FC236}">
                <a16:creationId xmlns:a16="http://schemas.microsoft.com/office/drawing/2014/main" id="{D2C2C13C-DAE5-BD1F-054A-8C4D6C1B84A5}"/>
              </a:ext>
            </a:extLst>
          </p:cNvPr>
          <p:cNvSpPr>
            <a:spLocks noGrp="1"/>
          </p:cNvSpPr>
          <p:nvPr>
            <p:ph type="sldNum" sz="quarter" idx="12"/>
          </p:nvPr>
        </p:nvSpPr>
        <p:spPr/>
        <p:txBody>
          <a:bodyPr/>
          <a:lstStyle/>
          <a:p>
            <a:fld id="{A5AEF524-62EC-C340-82A1-9F47B6C43E55}" type="slidenum">
              <a:rPr lang="en-US" smtClean="0"/>
              <a:t>11</a:t>
            </a:fld>
            <a:endParaRPr lang="en-US"/>
          </a:p>
        </p:txBody>
      </p:sp>
      <p:sp>
        <p:nvSpPr>
          <p:cNvPr id="5" name="Title 4">
            <a:extLst>
              <a:ext uri="{FF2B5EF4-FFF2-40B4-BE49-F238E27FC236}">
                <a16:creationId xmlns:a16="http://schemas.microsoft.com/office/drawing/2014/main" id="{CACFEF08-24E2-505F-0BF8-2316A96F270E}"/>
              </a:ext>
            </a:extLst>
          </p:cNvPr>
          <p:cNvSpPr>
            <a:spLocks noGrp="1"/>
          </p:cNvSpPr>
          <p:nvPr>
            <p:ph type="title"/>
          </p:nvPr>
        </p:nvSpPr>
        <p:spPr/>
        <p:txBody>
          <a:bodyPr/>
          <a:lstStyle/>
          <a:p>
            <a:r>
              <a:rPr lang="en-US"/>
              <a:t>Project Management</a:t>
            </a:r>
          </a:p>
        </p:txBody>
      </p:sp>
    </p:spTree>
    <p:extLst>
      <p:ext uri="{BB962C8B-B14F-4D97-AF65-F5344CB8AC3E}">
        <p14:creationId xmlns:p14="http://schemas.microsoft.com/office/powerpoint/2010/main" val="440334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8FAF4B-C60F-B72E-5DED-4819D68A1652}"/>
              </a:ext>
            </a:extLst>
          </p:cNvPr>
          <p:cNvSpPr>
            <a:spLocks noGrp="1"/>
          </p:cNvSpPr>
          <p:nvPr>
            <p:ph type="title"/>
          </p:nvPr>
        </p:nvSpPr>
        <p:spPr/>
        <p:txBody>
          <a:bodyPr/>
          <a:lstStyle/>
          <a:p>
            <a:r>
              <a:rPr lang="en-US"/>
              <a:t>Project Background</a:t>
            </a:r>
          </a:p>
        </p:txBody>
      </p:sp>
      <p:sp>
        <p:nvSpPr>
          <p:cNvPr id="7" name="Text Placeholder 6">
            <a:extLst>
              <a:ext uri="{FF2B5EF4-FFF2-40B4-BE49-F238E27FC236}">
                <a16:creationId xmlns:a16="http://schemas.microsoft.com/office/drawing/2014/main" id="{F0207363-981F-8372-9EC4-DAC40A7BB56D}"/>
              </a:ext>
            </a:extLst>
          </p:cNvPr>
          <p:cNvSpPr>
            <a:spLocks noGrp="1"/>
          </p:cNvSpPr>
          <p:nvPr>
            <p:ph type="body" idx="1"/>
          </p:nvPr>
        </p:nvSpPr>
        <p:spPr/>
        <p:txBody>
          <a:bodyPr/>
          <a:lstStyle/>
          <a:p>
            <a:r>
              <a:rPr lang="en-US"/>
              <a:t>Nicholas </a:t>
            </a:r>
            <a:r>
              <a:rPr lang="en-US" err="1"/>
              <a:t>Billmire</a:t>
            </a:r>
            <a:endParaRPr lang="en-US"/>
          </a:p>
        </p:txBody>
      </p:sp>
      <p:sp>
        <p:nvSpPr>
          <p:cNvPr id="4" name="Slide Number Placeholder 3">
            <a:extLst>
              <a:ext uri="{FF2B5EF4-FFF2-40B4-BE49-F238E27FC236}">
                <a16:creationId xmlns:a16="http://schemas.microsoft.com/office/drawing/2014/main" id="{FB499C52-5F5B-43A8-13C1-2D7D06D9D325}"/>
              </a:ext>
            </a:extLst>
          </p:cNvPr>
          <p:cNvSpPr>
            <a:spLocks noGrp="1"/>
          </p:cNvSpPr>
          <p:nvPr>
            <p:ph type="sldNum" sz="quarter" idx="12"/>
          </p:nvPr>
        </p:nvSpPr>
        <p:spPr/>
        <p:txBody>
          <a:bodyPr/>
          <a:lstStyle/>
          <a:p>
            <a:fld id="{A5AEF524-62EC-C340-82A1-9F47B6C43E55}" type="slidenum">
              <a:rPr lang="en-US" smtClean="0"/>
              <a:t>12</a:t>
            </a:fld>
            <a:endParaRPr lang="en-US"/>
          </a:p>
        </p:txBody>
      </p:sp>
    </p:spTree>
    <p:extLst>
      <p:ext uri="{BB962C8B-B14F-4D97-AF65-F5344CB8AC3E}">
        <p14:creationId xmlns:p14="http://schemas.microsoft.com/office/powerpoint/2010/main" val="404620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A55DCE-F94A-7F04-555E-A87E87885ED5}"/>
              </a:ext>
            </a:extLst>
          </p:cNvPr>
          <p:cNvSpPr>
            <a:spLocks noGrp="1"/>
          </p:cNvSpPr>
          <p:nvPr>
            <p:ph idx="1"/>
          </p:nvPr>
        </p:nvSpPr>
        <p:spPr>
          <a:xfrm>
            <a:off x="838200" y="1588169"/>
            <a:ext cx="9144000" cy="4584032"/>
          </a:xfrm>
        </p:spPr>
        <p:txBody>
          <a:bodyPr vert="horz" lIns="0" tIns="0" rIns="0" bIns="0" rtlCol="0" anchor="t">
            <a:noAutofit/>
          </a:bodyPr>
          <a:lstStyle/>
          <a:p>
            <a:r>
              <a:rPr lang="en-US"/>
              <a:t>IMU</a:t>
            </a:r>
            <a:endParaRPr lang="en-US">
              <a:ea typeface="Calibri"/>
              <a:cs typeface="Calibri"/>
            </a:endParaRPr>
          </a:p>
          <a:p>
            <a:pPr lvl="1"/>
            <a:r>
              <a:rPr lang="en-US" sz="2300"/>
              <a:t>Comprised of accelerometers, gyroscopes, and magnetometers.</a:t>
            </a:r>
            <a:endParaRPr lang="en-US" sz="2300">
              <a:ea typeface="Calibri"/>
              <a:cs typeface="Calibri"/>
            </a:endParaRPr>
          </a:p>
          <a:p>
            <a:pPr lvl="1"/>
            <a:r>
              <a:rPr lang="en-US" sz="2300"/>
              <a:t>Measure orientation, velocity, and gravitational forces.</a:t>
            </a:r>
            <a:endParaRPr lang="en-US" sz="2300">
              <a:ea typeface="Calibri"/>
              <a:cs typeface="Calibri"/>
            </a:endParaRPr>
          </a:p>
          <a:p>
            <a:pPr lvl="1"/>
            <a:r>
              <a:rPr lang="en-US" sz="2300"/>
              <a:t>Used in navigation, motion tracking, and stabilization.</a:t>
            </a:r>
            <a:endParaRPr lang="en-US" sz="2300">
              <a:ea typeface="Calibri"/>
              <a:cs typeface="Calibri"/>
            </a:endParaRPr>
          </a:p>
          <a:p>
            <a:r>
              <a:rPr lang="en-US"/>
              <a:t>MCU</a:t>
            </a:r>
            <a:endParaRPr lang="en-US">
              <a:ea typeface="Calibri"/>
              <a:cs typeface="Calibri"/>
            </a:endParaRPr>
          </a:p>
          <a:p>
            <a:pPr lvl="1"/>
            <a:r>
              <a:rPr lang="en-US" sz="2300">
                <a:cs typeface="Calibri"/>
              </a:rPr>
              <a:t>Designed for embedded systems and real-time applications and can execute pre-programmed tasks or control external hardware based on input from sensors or user interfaces.</a:t>
            </a:r>
            <a:endParaRPr lang="en-US" sz="2300"/>
          </a:p>
          <a:p>
            <a:r>
              <a:rPr lang="en-US"/>
              <a:t>RS-422</a:t>
            </a:r>
            <a:endParaRPr lang="en-US">
              <a:ea typeface="Calibri"/>
              <a:cs typeface="Calibri"/>
            </a:endParaRPr>
          </a:p>
          <a:p>
            <a:pPr lvl="1"/>
            <a:r>
              <a:rPr lang="en-US" sz="2300"/>
              <a:t>Serial protocol known for its differential signaling, providing high noise immunity and longer cable distances. Advantages include no direction control i.e., path independent transmission &amp; receiving.</a:t>
            </a:r>
            <a:endParaRPr lang="en-US" sz="2300">
              <a:ea typeface="Calibri"/>
              <a:cs typeface="Calibri"/>
            </a:endParaRPr>
          </a:p>
          <a:p>
            <a:pPr lvl="1"/>
            <a:endParaRPr lang="en-US"/>
          </a:p>
        </p:txBody>
      </p:sp>
      <p:sp>
        <p:nvSpPr>
          <p:cNvPr id="3" name="Footer Placeholder 2">
            <a:extLst>
              <a:ext uri="{FF2B5EF4-FFF2-40B4-BE49-F238E27FC236}">
                <a16:creationId xmlns:a16="http://schemas.microsoft.com/office/drawing/2014/main" id="{BDBFA79D-A548-49B6-1BEB-96ACE69ADC06}"/>
              </a:ext>
            </a:extLst>
          </p:cNvPr>
          <p:cNvSpPr>
            <a:spLocks noGrp="1"/>
          </p:cNvSpPr>
          <p:nvPr>
            <p:ph type="ftr" sz="quarter" idx="11"/>
          </p:nvPr>
        </p:nvSpPr>
        <p:spPr/>
        <p:txBody>
          <a:bodyPr/>
          <a:lstStyle/>
          <a:p>
            <a:r>
              <a:rPr lang="en-US"/>
              <a:t>Nicholas </a:t>
            </a:r>
            <a:r>
              <a:rPr lang="en-US" err="1"/>
              <a:t>Billmire</a:t>
            </a:r>
            <a:endParaRPr lang="en-US"/>
          </a:p>
        </p:txBody>
      </p:sp>
      <p:sp>
        <p:nvSpPr>
          <p:cNvPr id="4" name="Slide Number Placeholder 3">
            <a:extLst>
              <a:ext uri="{FF2B5EF4-FFF2-40B4-BE49-F238E27FC236}">
                <a16:creationId xmlns:a16="http://schemas.microsoft.com/office/drawing/2014/main" id="{767EEC39-CB36-595D-C6F3-DF65030D0126}"/>
              </a:ext>
            </a:extLst>
          </p:cNvPr>
          <p:cNvSpPr>
            <a:spLocks noGrp="1"/>
          </p:cNvSpPr>
          <p:nvPr>
            <p:ph type="sldNum" sz="quarter" idx="12"/>
          </p:nvPr>
        </p:nvSpPr>
        <p:spPr/>
        <p:txBody>
          <a:bodyPr/>
          <a:lstStyle/>
          <a:p>
            <a:fld id="{A5AEF524-62EC-C340-82A1-9F47B6C43E55}" type="slidenum">
              <a:rPr lang="en-US" smtClean="0"/>
              <a:t>13</a:t>
            </a:fld>
            <a:endParaRPr lang="en-US"/>
          </a:p>
        </p:txBody>
      </p:sp>
      <p:sp>
        <p:nvSpPr>
          <p:cNvPr id="5" name="Title 4">
            <a:extLst>
              <a:ext uri="{FF2B5EF4-FFF2-40B4-BE49-F238E27FC236}">
                <a16:creationId xmlns:a16="http://schemas.microsoft.com/office/drawing/2014/main" id="{C20E0154-6DE4-057D-37BC-00EDF88C3B8D}"/>
              </a:ext>
            </a:extLst>
          </p:cNvPr>
          <p:cNvSpPr>
            <a:spLocks noGrp="1"/>
          </p:cNvSpPr>
          <p:nvPr>
            <p:ph type="title"/>
          </p:nvPr>
        </p:nvSpPr>
        <p:spPr/>
        <p:txBody>
          <a:bodyPr/>
          <a:lstStyle/>
          <a:p>
            <a:r>
              <a:rPr lang="en-US"/>
              <a:t>IMUs + MCUs + RS422</a:t>
            </a:r>
          </a:p>
        </p:txBody>
      </p:sp>
    </p:spTree>
    <p:extLst>
      <p:ext uri="{BB962C8B-B14F-4D97-AF65-F5344CB8AC3E}">
        <p14:creationId xmlns:p14="http://schemas.microsoft.com/office/powerpoint/2010/main" val="1459907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AE9E-191F-1E65-7C35-619C490A20D4}"/>
              </a:ext>
            </a:extLst>
          </p:cNvPr>
          <p:cNvSpPr>
            <a:spLocks noGrp="1"/>
          </p:cNvSpPr>
          <p:nvPr>
            <p:ph type="title"/>
          </p:nvPr>
        </p:nvSpPr>
        <p:spPr>
          <a:xfrm>
            <a:off x="736600" y="953753"/>
            <a:ext cx="9334500" cy="1098132"/>
          </a:xfrm>
        </p:spPr>
        <p:txBody>
          <a:bodyPr/>
          <a:lstStyle/>
          <a:p>
            <a:r>
              <a:rPr lang="en-US" sz="4400">
                <a:ea typeface="+mj-lt"/>
                <a:cs typeface="+mj-lt"/>
              </a:rPr>
              <a:t>RFID (Radio-Frequency Identification)</a:t>
            </a:r>
            <a:endParaRPr lang="en-US" sz="4400"/>
          </a:p>
        </p:txBody>
      </p:sp>
      <p:sp>
        <p:nvSpPr>
          <p:cNvPr id="3" name="Text Placeholder 2">
            <a:extLst>
              <a:ext uri="{FF2B5EF4-FFF2-40B4-BE49-F238E27FC236}">
                <a16:creationId xmlns:a16="http://schemas.microsoft.com/office/drawing/2014/main" id="{216A6260-221B-59E8-0B29-9DE4E86889A3}"/>
              </a:ext>
            </a:extLst>
          </p:cNvPr>
          <p:cNvSpPr>
            <a:spLocks noGrp="1"/>
          </p:cNvSpPr>
          <p:nvPr>
            <p:ph type="body" idx="1"/>
          </p:nvPr>
        </p:nvSpPr>
        <p:spPr>
          <a:xfrm>
            <a:off x="831850" y="2473911"/>
            <a:ext cx="9144000" cy="3615739"/>
          </a:xfrm>
        </p:spPr>
        <p:txBody>
          <a:bodyPr vert="horz" lIns="0" tIns="0" rIns="0" bIns="0" rtlCol="0" anchor="t">
            <a:noAutofit/>
          </a:bodyPr>
          <a:lstStyle/>
          <a:p>
            <a:pPr marL="342900" indent="-342900">
              <a:buFont typeface="Arial" panose="020B0604020202020204" pitchFamily="34" charset="0"/>
              <a:buChar char="•"/>
            </a:pPr>
            <a:r>
              <a:rPr lang="en-US">
                <a:solidFill>
                  <a:schemeClr val="tx1"/>
                </a:solidFill>
                <a:cs typeface="Calibri"/>
              </a:rPr>
              <a:t>A technology that uses radio waves to wirelessly identify objects within a proximity.</a:t>
            </a:r>
          </a:p>
          <a:p>
            <a:pPr marL="342900" indent="-342900">
              <a:buFont typeface="Arial" panose="020B0604020202020204" pitchFamily="34" charset="0"/>
              <a:buChar char="•"/>
            </a:pPr>
            <a:r>
              <a:rPr lang="en-US">
                <a:solidFill>
                  <a:schemeClr val="tx1"/>
                </a:solidFill>
                <a:cs typeface="Calibri"/>
              </a:rPr>
              <a:t>RFID tags store data and are affixed to objects. RFID readers that send and receive radio signals to interact with the tags.</a:t>
            </a:r>
          </a:p>
          <a:p>
            <a:pPr marL="342900" indent="-342900">
              <a:buFont typeface="Arial" panose="020B0604020202020204" pitchFamily="34" charset="0"/>
              <a:buChar char="•"/>
            </a:pPr>
            <a:r>
              <a:rPr lang="en-US">
                <a:solidFill>
                  <a:schemeClr val="tx1"/>
                </a:solidFill>
                <a:cs typeface="Calibri"/>
              </a:rPr>
              <a:t>Applications included access control, payment systems, logistics for efficient and automated tracking and ID purposes.</a:t>
            </a:r>
            <a:br>
              <a:rPr lang="en-US">
                <a:solidFill>
                  <a:schemeClr val="tx1"/>
                </a:solidFill>
                <a:cs typeface="Calibri"/>
              </a:rPr>
            </a:br>
            <a:endParaRPr lang="en-US">
              <a:solidFill>
                <a:schemeClr val="tx1"/>
              </a:solidFill>
              <a:cs typeface="Calibri"/>
            </a:endParaRPr>
          </a:p>
          <a:p>
            <a:pPr marL="342900" indent="-342900">
              <a:buFont typeface="Arial" panose="020B0604020202020204" pitchFamily="34" charset="0"/>
              <a:buChar char="•"/>
            </a:pPr>
            <a:r>
              <a:rPr lang="en-US">
                <a:solidFill>
                  <a:schemeClr val="tx1"/>
                </a:solidFill>
                <a:cs typeface="Calibri"/>
              </a:rPr>
              <a:t>Potentially can be used as a means of data transmission.</a:t>
            </a:r>
          </a:p>
          <a:p>
            <a:endParaRPr lang="en-US">
              <a:cs typeface="Calibri"/>
            </a:endParaRPr>
          </a:p>
        </p:txBody>
      </p:sp>
      <p:sp>
        <p:nvSpPr>
          <p:cNvPr id="4" name="Footer Placeholder 3">
            <a:extLst>
              <a:ext uri="{FF2B5EF4-FFF2-40B4-BE49-F238E27FC236}">
                <a16:creationId xmlns:a16="http://schemas.microsoft.com/office/drawing/2014/main" id="{F3687F71-787F-D070-6258-22E357E073B0}"/>
              </a:ext>
            </a:extLst>
          </p:cNvPr>
          <p:cNvSpPr>
            <a:spLocks noGrp="1"/>
          </p:cNvSpPr>
          <p:nvPr>
            <p:ph type="ftr" sz="quarter" idx="11"/>
          </p:nvPr>
        </p:nvSpPr>
        <p:spPr/>
        <p:txBody>
          <a:bodyPr/>
          <a:lstStyle/>
          <a:p>
            <a:r>
              <a:rPr lang="en-US"/>
              <a:t>Nicholas </a:t>
            </a:r>
            <a:r>
              <a:rPr lang="en-US" err="1"/>
              <a:t>Billmire</a:t>
            </a:r>
            <a:endParaRPr lang="en-US"/>
          </a:p>
        </p:txBody>
      </p:sp>
      <p:sp>
        <p:nvSpPr>
          <p:cNvPr id="5" name="Slide Number Placeholder 4">
            <a:extLst>
              <a:ext uri="{FF2B5EF4-FFF2-40B4-BE49-F238E27FC236}">
                <a16:creationId xmlns:a16="http://schemas.microsoft.com/office/drawing/2014/main" id="{E2CF229E-1C35-B4C4-503A-F45BB3DCADAC}"/>
              </a:ext>
            </a:extLst>
          </p:cNvPr>
          <p:cNvSpPr>
            <a:spLocks noGrp="1"/>
          </p:cNvSpPr>
          <p:nvPr>
            <p:ph type="sldNum" sz="quarter" idx="12"/>
          </p:nvPr>
        </p:nvSpPr>
        <p:spPr/>
        <p:txBody>
          <a:bodyPr/>
          <a:lstStyle/>
          <a:p>
            <a:fld id="{A5AEF524-62EC-C340-82A1-9F47B6C43E55}" type="slidenum">
              <a:rPr lang="en-US" smtClean="0"/>
              <a:t>14</a:t>
            </a:fld>
            <a:endParaRPr lang="en-US"/>
          </a:p>
        </p:txBody>
      </p:sp>
    </p:spTree>
    <p:extLst>
      <p:ext uri="{BB962C8B-B14F-4D97-AF65-F5344CB8AC3E}">
        <p14:creationId xmlns:p14="http://schemas.microsoft.com/office/powerpoint/2010/main" val="2942149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65EA1FE-1E23-EEA8-51AA-1AC8E946991A}"/>
              </a:ext>
            </a:extLst>
          </p:cNvPr>
          <p:cNvPicPr>
            <a:picLocks noGrp="1" noChangeAspect="1"/>
          </p:cNvPicPr>
          <p:nvPr>
            <p:ph idx="1"/>
          </p:nvPr>
        </p:nvPicPr>
        <p:blipFill>
          <a:blip r:embed="rId2"/>
          <a:stretch>
            <a:fillRect/>
          </a:stretch>
        </p:blipFill>
        <p:spPr>
          <a:xfrm>
            <a:off x="1002356" y="1245696"/>
            <a:ext cx="7885104" cy="4926504"/>
          </a:xfrm>
          <a:noFill/>
        </p:spPr>
      </p:pic>
      <p:sp>
        <p:nvSpPr>
          <p:cNvPr id="11" name="Footer Placeholder 2">
            <a:extLst>
              <a:ext uri="{FF2B5EF4-FFF2-40B4-BE49-F238E27FC236}">
                <a16:creationId xmlns:a16="http://schemas.microsoft.com/office/drawing/2014/main" id="{C14FC911-DB8C-48EB-2160-C268B545EAE0}"/>
              </a:ext>
            </a:extLst>
          </p:cNvPr>
          <p:cNvSpPr>
            <a:spLocks noGrp="1"/>
          </p:cNvSpPr>
          <p:nvPr>
            <p:ph type="ftr" sz="quarter" idx="11"/>
          </p:nvPr>
        </p:nvSpPr>
        <p:spPr>
          <a:xfrm>
            <a:off x="6382789" y="6347763"/>
            <a:ext cx="2553393" cy="258914"/>
          </a:xfrm>
        </p:spPr>
        <p:txBody>
          <a:bodyPr/>
          <a:lstStyle/>
          <a:p>
            <a:r>
              <a:rPr lang="en-US">
                <a:cs typeface="Calibri"/>
              </a:rPr>
              <a:t>Landon Hicks</a:t>
            </a:r>
          </a:p>
        </p:txBody>
      </p:sp>
      <p:sp>
        <p:nvSpPr>
          <p:cNvPr id="4" name="Slide Number Placeholder 3">
            <a:extLst>
              <a:ext uri="{FF2B5EF4-FFF2-40B4-BE49-F238E27FC236}">
                <a16:creationId xmlns:a16="http://schemas.microsoft.com/office/drawing/2014/main" id="{6B4821C8-19E4-1A74-B6E0-6D005B220ED1}"/>
              </a:ext>
            </a:extLst>
          </p:cNvPr>
          <p:cNvSpPr>
            <a:spLocks noGrp="1"/>
          </p:cNvSpPr>
          <p:nvPr>
            <p:ph type="sldNum" sz="quarter" idx="12"/>
          </p:nvPr>
        </p:nvSpPr>
        <p:spPr>
          <a:xfrm>
            <a:off x="10299434" y="6329171"/>
            <a:ext cx="731520" cy="274320"/>
          </a:xfrm>
        </p:spPr>
        <p:txBody>
          <a:bodyPr anchor="ctr">
            <a:normAutofit/>
          </a:bodyPr>
          <a:lstStyle/>
          <a:p>
            <a:pPr>
              <a:spcAft>
                <a:spcPts val="600"/>
              </a:spcAft>
            </a:pPr>
            <a:fld id="{A5AEF524-62EC-C340-82A1-9F47B6C43E55}" type="slidenum">
              <a:rPr lang="en-US" smtClean="0"/>
              <a:pPr>
                <a:spcAft>
                  <a:spcPts val="600"/>
                </a:spcAft>
              </a:pPr>
              <a:t>15</a:t>
            </a:fld>
            <a:endParaRPr lang="en-US"/>
          </a:p>
        </p:txBody>
      </p:sp>
      <p:sp>
        <p:nvSpPr>
          <p:cNvPr id="5" name="Title 4">
            <a:extLst>
              <a:ext uri="{FF2B5EF4-FFF2-40B4-BE49-F238E27FC236}">
                <a16:creationId xmlns:a16="http://schemas.microsoft.com/office/drawing/2014/main" id="{966DD1D9-A6E9-9AEB-C13F-79D0DC4C7840}"/>
              </a:ext>
            </a:extLst>
          </p:cNvPr>
          <p:cNvSpPr>
            <a:spLocks noGrp="1"/>
          </p:cNvSpPr>
          <p:nvPr>
            <p:ph type="title"/>
          </p:nvPr>
        </p:nvSpPr>
        <p:spPr>
          <a:xfrm>
            <a:off x="813816" y="457200"/>
            <a:ext cx="8485632" cy="960276"/>
          </a:xfrm>
        </p:spPr>
        <p:txBody>
          <a:bodyPr anchor="b">
            <a:normAutofit/>
          </a:bodyPr>
          <a:lstStyle/>
          <a:p>
            <a:r>
              <a:rPr lang="en-US"/>
              <a:t>Functional Decomposition</a:t>
            </a:r>
          </a:p>
        </p:txBody>
      </p:sp>
    </p:spTree>
    <p:extLst>
      <p:ext uri="{BB962C8B-B14F-4D97-AF65-F5344CB8AC3E}">
        <p14:creationId xmlns:p14="http://schemas.microsoft.com/office/powerpoint/2010/main" val="123751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6EE219-A542-EBD2-0739-A4EF002DF112}"/>
              </a:ext>
            </a:extLst>
          </p:cNvPr>
          <p:cNvSpPr>
            <a:spLocks noGrp="1"/>
          </p:cNvSpPr>
          <p:nvPr>
            <p:ph idx="1"/>
          </p:nvPr>
        </p:nvSpPr>
        <p:spPr/>
        <p:txBody>
          <a:bodyPr/>
          <a:lstStyle/>
          <a:p>
            <a:r>
              <a:rPr lang="en-US"/>
              <a:t>Concept Generation + Selection</a:t>
            </a:r>
          </a:p>
          <a:p>
            <a:r>
              <a:rPr lang="en-US"/>
              <a:t>Work Breakdown Structure</a:t>
            </a:r>
          </a:p>
          <a:p>
            <a:r>
              <a:rPr lang="en-US"/>
              <a:t>Component Selection</a:t>
            </a:r>
          </a:p>
          <a:p>
            <a:r>
              <a:rPr lang="en-US"/>
              <a:t>Detailed Design</a:t>
            </a:r>
          </a:p>
          <a:p>
            <a:r>
              <a:rPr lang="en-US"/>
              <a:t>Bill of Materials</a:t>
            </a:r>
          </a:p>
          <a:p>
            <a:endParaRPr lang="en-US"/>
          </a:p>
          <a:p>
            <a:endParaRPr lang="en-US"/>
          </a:p>
          <a:p>
            <a:endParaRPr lang="en-US"/>
          </a:p>
          <a:p>
            <a:endParaRPr lang="en-US"/>
          </a:p>
        </p:txBody>
      </p:sp>
      <p:sp>
        <p:nvSpPr>
          <p:cNvPr id="3" name="Footer Placeholder 2">
            <a:extLst>
              <a:ext uri="{FF2B5EF4-FFF2-40B4-BE49-F238E27FC236}">
                <a16:creationId xmlns:a16="http://schemas.microsoft.com/office/drawing/2014/main" id="{68A09198-A08D-E26C-4F25-C17A79D263DF}"/>
              </a:ext>
            </a:extLst>
          </p:cNvPr>
          <p:cNvSpPr>
            <a:spLocks noGrp="1"/>
          </p:cNvSpPr>
          <p:nvPr>
            <p:ph type="ftr" sz="quarter" idx="11"/>
          </p:nvPr>
        </p:nvSpPr>
        <p:spPr/>
        <p:txBody>
          <a:bodyPr/>
          <a:lstStyle/>
          <a:p>
            <a:r>
              <a:rPr lang="en-US"/>
              <a:t>Jada Davis</a:t>
            </a:r>
          </a:p>
        </p:txBody>
      </p:sp>
      <p:sp>
        <p:nvSpPr>
          <p:cNvPr id="4" name="Slide Number Placeholder 3">
            <a:extLst>
              <a:ext uri="{FF2B5EF4-FFF2-40B4-BE49-F238E27FC236}">
                <a16:creationId xmlns:a16="http://schemas.microsoft.com/office/drawing/2014/main" id="{C2BF542C-0FCE-C19E-2597-798DE017EF3B}"/>
              </a:ext>
            </a:extLst>
          </p:cNvPr>
          <p:cNvSpPr>
            <a:spLocks noGrp="1"/>
          </p:cNvSpPr>
          <p:nvPr>
            <p:ph type="sldNum" sz="quarter" idx="12"/>
          </p:nvPr>
        </p:nvSpPr>
        <p:spPr/>
        <p:txBody>
          <a:bodyPr/>
          <a:lstStyle/>
          <a:p>
            <a:fld id="{A5AEF524-62EC-C340-82A1-9F47B6C43E55}" type="slidenum">
              <a:rPr lang="en-US" smtClean="0"/>
              <a:t>16</a:t>
            </a:fld>
            <a:endParaRPr lang="en-US"/>
          </a:p>
        </p:txBody>
      </p:sp>
      <p:sp>
        <p:nvSpPr>
          <p:cNvPr id="5" name="Title 4">
            <a:extLst>
              <a:ext uri="{FF2B5EF4-FFF2-40B4-BE49-F238E27FC236}">
                <a16:creationId xmlns:a16="http://schemas.microsoft.com/office/drawing/2014/main" id="{30376DE7-AA8F-D6C6-D96C-3CFFF7AD6F80}"/>
              </a:ext>
            </a:extLst>
          </p:cNvPr>
          <p:cNvSpPr>
            <a:spLocks noGrp="1"/>
          </p:cNvSpPr>
          <p:nvPr>
            <p:ph type="title"/>
          </p:nvPr>
        </p:nvSpPr>
        <p:spPr/>
        <p:txBody>
          <a:bodyPr/>
          <a:lstStyle/>
          <a:p>
            <a:r>
              <a:rPr lang="en-US"/>
              <a:t>Next Steps for Fall…</a:t>
            </a:r>
          </a:p>
        </p:txBody>
      </p:sp>
    </p:spTree>
    <p:extLst>
      <p:ext uri="{BB962C8B-B14F-4D97-AF65-F5344CB8AC3E}">
        <p14:creationId xmlns:p14="http://schemas.microsoft.com/office/powerpoint/2010/main" val="2512276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0DCB1F-653C-3B1C-F330-A8CD123D788B}"/>
              </a:ext>
            </a:extLst>
          </p:cNvPr>
          <p:cNvSpPr>
            <a:spLocks noGrp="1"/>
          </p:cNvSpPr>
          <p:nvPr>
            <p:ph type="ftr" sz="quarter" idx="11"/>
          </p:nvPr>
        </p:nvSpPr>
        <p:spPr/>
        <p:txBody>
          <a:bodyPr/>
          <a:lstStyle/>
          <a:p>
            <a:r>
              <a:rPr lang="en-US">
                <a:cs typeface="Calibri"/>
              </a:rPr>
              <a:t>Jada Davis</a:t>
            </a:r>
            <a:endParaRPr lang="en-US"/>
          </a:p>
        </p:txBody>
      </p:sp>
      <p:sp>
        <p:nvSpPr>
          <p:cNvPr id="4" name="Slide Number Placeholder 3">
            <a:extLst>
              <a:ext uri="{FF2B5EF4-FFF2-40B4-BE49-F238E27FC236}">
                <a16:creationId xmlns:a16="http://schemas.microsoft.com/office/drawing/2014/main" id="{D76E0139-50D4-8812-6D31-DDD51018642A}"/>
              </a:ext>
            </a:extLst>
          </p:cNvPr>
          <p:cNvSpPr>
            <a:spLocks noGrp="1"/>
          </p:cNvSpPr>
          <p:nvPr>
            <p:ph type="sldNum" sz="quarter" idx="12"/>
          </p:nvPr>
        </p:nvSpPr>
        <p:spPr/>
        <p:txBody>
          <a:bodyPr/>
          <a:lstStyle/>
          <a:p>
            <a:fld id="{A5AEF524-62EC-C340-82A1-9F47B6C43E55}" type="slidenum">
              <a:rPr lang="en-US" smtClean="0"/>
              <a:t>17</a:t>
            </a:fld>
            <a:endParaRPr lang="en-US"/>
          </a:p>
        </p:txBody>
      </p:sp>
      <p:sp>
        <p:nvSpPr>
          <p:cNvPr id="5" name="Title 4">
            <a:extLst>
              <a:ext uri="{FF2B5EF4-FFF2-40B4-BE49-F238E27FC236}">
                <a16:creationId xmlns:a16="http://schemas.microsoft.com/office/drawing/2014/main" id="{6203C9F2-347C-0666-196C-257B7EAB8AEF}"/>
              </a:ext>
            </a:extLst>
          </p:cNvPr>
          <p:cNvSpPr>
            <a:spLocks noGrp="1"/>
          </p:cNvSpPr>
          <p:nvPr>
            <p:ph type="title"/>
          </p:nvPr>
        </p:nvSpPr>
        <p:spPr>
          <a:xfrm>
            <a:off x="533400" y="4651248"/>
            <a:ext cx="9022080" cy="1252884"/>
          </a:xfrm>
        </p:spPr>
        <p:txBody>
          <a:bodyPr/>
          <a:lstStyle/>
          <a:p>
            <a:r>
              <a:rPr lang="en-US"/>
              <a:t>Thank You! Questions?</a:t>
            </a:r>
          </a:p>
        </p:txBody>
      </p:sp>
    </p:spTree>
    <p:extLst>
      <p:ext uri="{BB962C8B-B14F-4D97-AF65-F5344CB8AC3E}">
        <p14:creationId xmlns:p14="http://schemas.microsoft.com/office/powerpoint/2010/main" val="968081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E91482-6119-D665-1B34-DC438710EBB5}"/>
              </a:ext>
            </a:extLst>
          </p:cNvPr>
          <p:cNvSpPr>
            <a:spLocks noGrp="1"/>
          </p:cNvSpPr>
          <p:nvPr>
            <p:ph type="title"/>
          </p:nvPr>
        </p:nvSpPr>
        <p:spPr/>
        <p:txBody>
          <a:bodyPr/>
          <a:lstStyle/>
          <a:p>
            <a:r>
              <a:rPr lang="en-US"/>
              <a:t>Backup Slides</a:t>
            </a:r>
          </a:p>
        </p:txBody>
      </p:sp>
      <p:sp>
        <p:nvSpPr>
          <p:cNvPr id="10" name="Text Placeholder 9">
            <a:extLst>
              <a:ext uri="{FF2B5EF4-FFF2-40B4-BE49-F238E27FC236}">
                <a16:creationId xmlns:a16="http://schemas.microsoft.com/office/drawing/2014/main" id="{CD6CCFA1-E92D-0556-5902-8D84E073FA62}"/>
              </a:ext>
            </a:extLst>
          </p:cNvPr>
          <p:cNvSpPr>
            <a:spLocks noGrp="1"/>
          </p:cNvSpPr>
          <p:nvPr>
            <p:ph type="body" idx="1"/>
          </p:nvPr>
        </p:nvSpPr>
        <p:spPr/>
        <p:txBody>
          <a:bodyPr/>
          <a:lstStyle/>
          <a:p>
            <a:endParaRPr lang="en-US"/>
          </a:p>
        </p:txBody>
      </p:sp>
      <p:sp>
        <p:nvSpPr>
          <p:cNvPr id="3" name="Footer Placeholder 2">
            <a:extLst>
              <a:ext uri="{FF2B5EF4-FFF2-40B4-BE49-F238E27FC236}">
                <a16:creationId xmlns:a16="http://schemas.microsoft.com/office/drawing/2014/main" id="{74BC3426-83BD-28FF-BA17-3D1E091E3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0E3564-AC10-7763-9FF7-AECA4F1813AB}"/>
              </a:ext>
            </a:extLst>
          </p:cNvPr>
          <p:cNvSpPr>
            <a:spLocks noGrp="1"/>
          </p:cNvSpPr>
          <p:nvPr>
            <p:ph type="sldNum" sz="quarter" idx="12"/>
          </p:nvPr>
        </p:nvSpPr>
        <p:spPr/>
        <p:txBody>
          <a:bodyPr/>
          <a:lstStyle/>
          <a:p>
            <a:fld id="{A5AEF524-62EC-C340-82A1-9F47B6C43E55}" type="slidenum">
              <a:rPr lang="en-US" smtClean="0"/>
              <a:t>18</a:t>
            </a:fld>
            <a:endParaRPr lang="en-US"/>
          </a:p>
        </p:txBody>
      </p:sp>
    </p:spTree>
    <p:extLst>
      <p:ext uri="{BB962C8B-B14F-4D97-AF65-F5344CB8AC3E}">
        <p14:creationId xmlns:p14="http://schemas.microsoft.com/office/powerpoint/2010/main" val="2208838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computer chip&#10;&#10;Description automatically generated">
            <a:extLst>
              <a:ext uri="{FF2B5EF4-FFF2-40B4-BE49-F238E27FC236}">
                <a16:creationId xmlns:a16="http://schemas.microsoft.com/office/drawing/2014/main" id="{51DF712C-0E9F-0DB4-C07D-231FC6A333D9}"/>
              </a:ext>
            </a:extLst>
          </p:cNvPr>
          <p:cNvPicPr>
            <a:picLocks noGrp="1" noChangeAspect="1"/>
          </p:cNvPicPr>
          <p:nvPr>
            <p:ph idx="1"/>
          </p:nvPr>
        </p:nvPicPr>
        <p:blipFill>
          <a:blip r:embed="rId2"/>
          <a:stretch>
            <a:fillRect/>
          </a:stretch>
        </p:blipFill>
        <p:spPr>
          <a:xfrm>
            <a:off x="262804" y="1178447"/>
            <a:ext cx="8675934" cy="4963612"/>
          </a:xfrm>
          <a:noFill/>
        </p:spPr>
      </p:pic>
      <p:sp>
        <p:nvSpPr>
          <p:cNvPr id="11" name="Footer Placeholder 2">
            <a:extLst>
              <a:ext uri="{FF2B5EF4-FFF2-40B4-BE49-F238E27FC236}">
                <a16:creationId xmlns:a16="http://schemas.microsoft.com/office/drawing/2014/main" id="{8DAC0C67-3E6F-209A-E7E7-5565AF00A91D}"/>
              </a:ext>
            </a:extLst>
          </p:cNvPr>
          <p:cNvSpPr>
            <a:spLocks noGrp="1"/>
          </p:cNvSpPr>
          <p:nvPr>
            <p:ph type="ftr" sz="quarter" idx="11"/>
          </p:nvPr>
        </p:nvSpPr>
        <p:spPr>
          <a:xfrm>
            <a:off x="6382789" y="6347763"/>
            <a:ext cx="2553393" cy="258914"/>
          </a:xfrm>
        </p:spPr>
        <p:txBody>
          <a:bodyPr/>
          <a:lstStyle/>
          <a:p>
            <a:endParaRPr lang="en-US"/>
          </a:p>
        </p:txBody>
      </p:sp>
      <p:sp>
        <p:nvSpPr>
          <p:cNvPr id="4" name="Slide Number Placeholder 3">
            <a:extLst>
              <a:ext uri="{FF2B5EF4-FFF2-40B4-BE49-F238E27FC236}">
                <a16:creationId xmlns:a16="http://schemas.microsoft.com/office/drawing/2014/main" id="{FD8BAB63-EC4B-72F8-8DC8-DD39F583BBF5}"/>
              </a:ext>
            </a:extLst>
          </p:cNvPr>
          <p:cNvSpPr>
            <a:spLocks noGrp="1"/>
          </p:cNvSpPr>
          <p:nvPr>
            <p:ph type="sldNum" sz="quarter" idx="12"/>
          </p:nvPr>
        </p:nvSpPr>
        <p:spPr>
          <a:xfrm>
            <a:off x="10299434" y="6329171"/>
            <a:ext cx="731520" cy="274320"/>
          </a:xfrm>
        </p:spPr>
        <p:txBody>
          <a:bodyPr anchor="ctr">
            <a:normAutofit/>
          </a:bodyPr>
          <a:lstStyle/>
          <a:p>
            <a:pPr>
              <a:spcAft>
                <a:spcPts val="600"/>
              </a:spcAft>
            </a:pPr>
            <a:fld id="{A5AEF524-62EC-C340-82A1-9F47B6C43E55}" type="slidenum">
              <a:rPr lang="en-US" smtClean="0"/>
              <a:pPr>
                <a:spcAft>
                  <a:spcPts val="600"/>
                </a:spcAft>
              </a:pPr>
              <a:t>19</a:t>
            </a:fld>
            <a:endParaRPr lang="en-US"/>
          </a:p>
        </p:txBody>
      </p:sp>
      <p:sp>
        <p:nvSpPr>
          <p:cNvPr id="5" name="Title 4">
            <a:extLst>
              <a:ext uri="{FF2B5EF4-FFF2-40B4-BE49-F238E27FC236}">
                <a16:creationId xmlns:a16="http://schemas.microsoft.com/office/drawing/2014/main" id="{A3386466-5FFB-70DF-E9F2-532D8498F14F}"/>
              </a:ext>
            </a:extLst>
          </p:cNvPr>
          <p:cNvSpPr>
            <a:spLocks noGrp="1"/>
          </p:cNvSpPr>
          <p:nvPr>
            <p:ph type="title"/>
          </p:nvPr>
        </p:nvSpPr>
        <p:spPr>
          <a:xfrm>
            <a:off x="813816" y="457200"/>
            <a:ext cx="8485632" cy="960276"/>
          </a:xfrm>
        </p:spPr>
        <p:txBody>
          <a:bodyPr anchor="b">
            <a:normAutofit/>
          </a:bodyPr>
          <a:lstStyle/>
          <a:p>
            <a:r>
              <a:rPr lang="en-US"/>
              <a:t>High-Level Design</a:t>
            </a:r>
          </a:p>
        </p:txBody>
      </p:sp>
    </p:spTree>
    <p:extLst>
      <p:ext uri="{BB962C8B-B14F-4D97-AF65-F5344CB8AC3E}">
        <p14:creationId xmlns:p14="http://schemas.microsoft.com/office/powerpoint/2010/main" val="2562591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02D35C-0212-709E-A993-A19CDDC06B42}"/>
              </a:ext>
            </a:extLst>
          </p:cNvPr>
          <p:cNvSpPr>
            <a:spLocks noGrp="1"/>
          </p:cNvSpPr>
          <p:nvPr>
            <p:ph type="ftr" sz="quarter" idx="11"/>
          </p:nvPr>
        </p:nvSpPr>
        <p:spPr/>
        <p:txBody>
          <a:bodyPr/>
          <a:lstStyle/>
          <a:p>
            <a:r>
              <a:rPr lang="en-US">
                <a:ea typeface="Calibri"/>
                <a:cs typeface="Calibri"/>
              </a:rPr>
              <a:t>Austin Roberts</a:t>
            </a:r>
            <a:endParaRPr lang="en-US"/>
          </a:p>
        </p:txBody>
      </p:sp>
      <p:sp>
        <p:nvSpPr>
          <p:cNvPr id="4" name="Slide Number Placeholder 3">
            <a:extLst>
              <a:ext uri="{FF2B5EF4-FFF2-40B4-BE49-F238E27FC236}">
                <a16:creationId xmlns:a16="http://schemas.microsoft.com/office/drawing/2014/main" id="{67F3F78A-59AB-6668-11EE-EBA3DEEE7571}"/>
              </a:ext>
            </a:extLst>
          </p:cNvPr>
          <p:cNvSpPr>
            <a:spLocks noGrp="1"/>
          </p:cNvSpPr>
          <p:nvPr>
            <p:ph type="sldNum" sz="quarter" idx="12"/>
          </p:nvPr>
        </p:nvSpPr>
        <p:spPr/>
        <p:txBody>
          <a:bodyPr/>
          <a:lstStyle/>
          <a:p>
            <a:fld id="{A5AEF524-62EC-C340-82A1-9F47B6C43E55}" type="slidenum">
              <a:rPr lang="en-US" smtClean="0"/>
              <a:t>2</a:t>
            </a:fld>
            <a:endParaRPr lang="en-US"/>
          </a:p>
        </p:txBody>
      </p:sp>
      <p:sp>
        <p:nvSpPr>
          <p:cNvPr id="5" name="Title 4">
            <a:extLst>
              <a:ext uri="{FF2B5EF4-FFF2-40B4-BE49-F238E27FC236}">
                <a16:creationId xmlns:a16="http://schemas.microsoft.com/office/drawing/2014/main" id="{255E8065-B9C8-BAC8-F9A2-8630B60C925D}"/>
              </a:ext>
            </a:extLst>
          </p:cNvPr>
          <p:cNvSpPr>
            <a:spLocks noGrp="1"/>
          </p:cNvSpPr>
          <p:nvPr>
            <p:ph type="title"/>
          </p:nvPr>
        </p:nvSpPr>
        <p:spPr>
          <a:xfrm>
            <a:off x="813816" y="467226"/>
            <a:ext cx="8485632" cy="960276"/>
          </a:xfrm>
        </p:spPr>
        <p:txBody>
          <a:bodyPr/>
          <a:lstStyle/>
          <a:p>
            <a:r>
              <a:rPr lang="en-US"/>
              <a:t>Team Introductions</a:t>
            </a:r>
          </a:p>
        </p:txBody>
      </p:sp>
      <p:sp>
        <p:nvSpPr>
          <p:cNvPr id="10" name="TextBox 9">
            <a:extLst>
              <a:ext uri="{FF2B5EF4-FFF2-40B4-BE49-F238E27FC236}">
                <a16:creationId xmlns:a16="http://schemas.microsoft.com/office/drawing/2014/main" id="{9AF674DB-5A62-FBB7-51D2-9850D2912122}"/>
              </a:ext>
            </a:extLst>
          </p:cNvPr>
          <p:cNvSpPr txBox="1"/>
          <p:nvPr/>
        </p:nvSpPr>
        <p:spPr>
          <a:xfrm>
            <a:off x="292009" y="4508152"/>
            <a:ext cx="1640755" cy="1015663"/>
          </a:xfrm>
          <a:prstGeom prst="rect">
            <a:avLst/>
          </a:prstGeom>
          <a:noFill/>
        </p:spPr>
        <p:txBody>
          <a:bodyPr wrap="square" lIns="91440" tIns="45720" rIns="91440" bIns="45720" rtlCol="0" anchor="t">
            <a:spAutoFit/>
          </a:bodyPr>
          <a:lstStyle/>
          <a:p>
            <a:pPr algn="ctr"/>
            <a:r>
              <a:rPr lang="en-US" sz="2000"/>
              <a:t>Evan Cloutier</a:t>
            </a:r>
          </a:p>
          <a:p>
            <a:pPr algn="ctr"/>
            <a:r>
              <a:rPr lang="en-US" sz="2000" i="1">
                <a:ea typeface="Calibri"/>
                <a:cs typeface="Calibri"/>
              </a:rPr>
              <a:t>Project Manager</a:t>
            </a:r>
            <a:endParaRPr lang="en-US" sz="2000"/>
          </a:p>
        </p:txBody>
      </p:sp>
      <p:sp>
        <p:nvSpPr>
          <p:cNvPr id="12" name="TextBox 11">
            <a:extLst>
              <a:ext uri="{FF2B5EF4-FFF2-40B4-BE49-F238E27FC236}">
                <a16:creationId xmlns:a16="http://schemas.microsoft.com/office/drawing/2014/main" id="{3EC78A0D-61DA-B3A0-B6F8-56921DB0FE32}"/>
              </a:ext>
            </a:extLst>
          </p:cNvPr>
          <p:cNvSpPr txBox="1"/>
          <p:nvPr/>
        </p:nvSpPr>
        <p:spPr>
          <a:xfrm>
            <a:off x="2093376" y="4508152"/>
            <a:ext cx="1875223" cy="1323439"/>
          </a:xfrm>
          <a:prstGeom prst="rect">
            <a:avLst/>
          </a:prstGeom>
          <a:noFill/>
        </p:spPr>
        <p:txBody>
          <a:bodyPr wrap="square" lIns="91440" tIns="45720" rIns="91440" bIns="45720" rtlCol="0" anchor="t">
            <a:spAutoFit/>
          </a:bodyPr>
          <a:lstStyle/>
          <a:p>
            <a:pPr algn="ctr"/>
            <a:r>
              <a:rPr lang="en-US" sz="2000"/>
              <a:t>Nick </a:t>
            </a:r>
            <a:r>
              <a:rPr lang="en-US" sz="2000" err="1"/>
              <a:t>Billmire</a:t>
            </a:r>
            <a:endParaRPr lang="en-US" sz="2000">
              <a:ea typeface="Calibri"/>
              <a:cs typeface="Calibri"/>
            </a:endParaRPr>
          </a:p>
          <a:p>
            <a:pPr algn="ctr"/>
            <a:r>
              <a:rPr lang="en-US" sz="2000" i="1"/>
              <a:t>Digital Communication Engineer</a:t>
            </a:r>
            <a:endParaRPr lang="en-US" sz="2000" i="1">
              <a:ea typeface="Calibri"/>
              <a:cs typeface="Calibri"/>
            </a:endParaRPr>
          </a:p>
        </p:txBody>
      </p:sp>
      <p:sp>
        <p:nvSpPr>
          <p:cNvPr id="13" name="TextBox 12">
            <a:extLst>
              <a:ext uri="{FF2B5EF4-FFF2-40B4-BE49-F238E27FC236}">
                <a16:creationId xmlns:a16="http://schemas.microsoft.com/office/drawing/2014/main" id="{83A93270-954A-B908-3842-ABBFE001A6B1}"/>
              </a:ext>
            </a:extLst>
          </p:cNvPr>
          <p:cNvSpPr txBox="1"/>
          <p:nvPr/>
        </p:nvSpPr>
        <p:spPr>
          <a:xfrm>
            <a:off x="4236254" y="4512163"/>
            <a:ext cx="1640755" cy="1015663"/>
          </a:xfrm>
          <a:prstGeom prst="rect">
            <a:avLst/>
          </a:prstGeom>
          <a:noFill/>
        </p:spPr>
        <p:txBody>
          <a:bodyPr wrap="square" lIns="91440" tIns="45720" rIns="91440" bIns="45720" rtlCol="0" anchor="t">
            <a:spAutoFit/>
          </a:bodyPr>
          <a:lstStyle/>
          <a:p>
            <a:pPr algn="ctr"/>
            <a:r>
              <a:rPr lang="en-US" sz="2000"/>
              <a:t>Jada Davis</a:t>
            </a:r>
            <a:endParaRPr lang="en-US" sz="2000" i="1"/>
          </a:p>
          <a:p>
            <a:pPr algn="ctr"/>
            <a:r>
              <a:rPr lang="en-US" sz="2000" i="1"/>
              <a:t>Software Engineer</a:t>
            </a:r>
            <a:endParaRPr lang="en-US" sz="2000" i="1">
              <a:ea typeface="Calibri"/>
              <a:cs typeface="Calibri"/>
            </a:endParaRPr>
          </a:p>
        </p:txBody>
      </p:sp>
      <p:sp>
        <p:nvSpPr>
          <p:cNvPr id="14" name="TextBox 13">
            <a:extLst>
              <a:ext uri="{FF2B5EF4-FFF2-40B4-BE49-F238E27FC236}">
                <a16:creationId xmlns:a16="http://schemas.microsoft.com/office/drawing/2014/main" id="{6D5D003B-C727-86F5-8468-7EF7C47AE454}"/>
              </a:ext>
            </a:extLst>
          </p:cNvPr>
          <p:cNvSpPr txBox="1"/>
          <p:nvPr/>
        </p:nvSpPr>
        <p:spPr>
          <a:xfrm>
            <a:off x="6314993" y="4508152"/>
            <a:ext cx="1640755" cy="1015663"/>
          </a:xfrm>
          <a:prstGeom prst="rect">
            <a:avLst/>
          </a:prstGeom>
          <a:noFill/>
        </p:spPr>
        <p:txBody>
          <a:bodyPr wrap="square" lIns="91440" tIns="45720" rIns="91440" bIns="45720" rtlCol="0" anchor="t">
            <a:spAutoFit/>
          </a:bodyPr>
          <a:lstStyle/>
          <a:p>
            <a:pPr algn="ctr"/>
            <a:r>
              <a:rPr lang="en-US" sz="2000"/>
              <a:t>Landon Hicks</a:t>
            </a:r>
          </a:p>
          <a:p>
            <a:pPr algn="ctr"/>
            <a:r>
              <a:rPr lang="en-US" sz="2000" i="1">
                <a:ea typeface="Calibri"/>
                <a:cs typeface="Calibri"/>
              </a:rPr>
              <a:t>PCB Design Engineer</a:t>
            </a:r>
          </a:p>
        </p:txBody>
      </p:sp>
      <p:sp>
        <p:nvSpPr>
          <p:cNvPr id="16" name="TextBox 15">
            <a:extLst>
              <a:ext uri="{FF2B5EF4-FFF2-40B4-BE49-F238E27FC236}">
                <a16:creationId xmlns:a16="http://schemas.microsoft.com/office/drawing/2014/main" id="{C51C2289-6D2A-C482-6733-0569BDC5A122}"/>
              </a:ext>
            </a:extLst>
          </p:cNvPr>
          <p:cNvSpPr txBox="1"/>
          <p:nvPr/>
        </p:nvSpPr>
        <p:spPr>
          <a:xfrm>
            <a:off x="8315718" y="4508152"/>
            <a:ext cx="1640755" cy="1631216"/>
          </a:xfrm>
          <a:prstGeom prst="rect">
            <a:avLst/>
          </a:prstGeom>
          <a:noFill/>
        </p:spPr>
        <p:txBody>
          <a:bodyPr wrap="square" lIns="91440" tIns="45720" rIns="91440" bIns="45720" rtlCol="0" anchor="t">
            <a:spAutoFit/>
          </a:bodyPr>
          <a:lstStyle/>
          <a:p>
            <a:pPr algn="ctr"/>
            <a:r>
              <a:rPr lang="en-US" sz="2000"/>
              <a:t>Austin Roberts</a:t>
            </a:r>
          </a:p>
          <a:p>
            <a:pPr algn="ctr"/>
            <a:r>
              <a:rPr lang="en-US" sz="2000" i="1">
                <a:ea typeface="Calibri"/>
                <a:cs typeface="Calibri"/>
              </a:rPr>
              <a:t>Signal Processing Engineer</a:t>
            </a:r>
            <a:endParaRPr lang="en-US" sz="2000">
              <a:ea typeface="Calibri"/>
              <a:cs typeface="Calibri"/>
            </a:endParaRPr>
          </a:p>
        </p:txBody>
      </p:sp>
      <p:pic>
        <p:nvPicPr>
          <p:cNvPr id="17" name="Picture 16" descr="A person in a suit and tie&#10;&#10;Description automatically generated">
            <a:extLst>
              <a:ext uri="{FF2B5EF4-FFF2-40B4-BE49-F238E27FC236}">
                <a16:creationId xmlns:a16="http://schemas.microsoft.com/office/drawing/2014/main" id="{2C5D1E6D-6762-B805-C0EB-40AB92CE87C6}"/>
              </a:ext>
            </a:extLst>
          </p:cNvPr>
          <p:cNvPicPr>
            <a:picLocks noChangeAspect="1"/>
          </p:cNvPicPr>
          <p:nvPr/>
        </p:nvPicPr>
        <p:blipFill>
          <a:blip r:embed="rId2"/>
          <a:stretch>
            <a:fillRect/>
          </a:stretch>
        </p:blipFill>
        <p:spPr>
          <a:xfrm>
            <a:off x="8315719" y="2393846"/>
            <a:ext cx="1640755" cy="2054573"/>
          </a:xfrm>
          <a:prstGeom prst="rect">
            <a:avLst/>
          </a:prstGeom>
        </p:spPr>
      </p:pic>
      <p:sp>
        <p:nvSpPr>
          <p:cNvPr id="18" name="TextBox 17">
            <a:extLst>
              <a:ext uri="{FF2B5EF4-FFF2-40B4-BE49-F238E27FC236}">
                <a16:creationId xmlns:a16="http://schemas.microsoft.com/office/drawing/2014/main" id="{1F1C4994-6B05-41DE-5105-351396712935}"/>
              </a:ext>
            </a:extLst>
          </p:cNvPr>
          <p:cNvSpPr txBox="1"/>
          <p:nvPr/>
        </p:nvSpPr>
        <p:spPr>
          <a:xfrm>
            <a:off x="10394457" y="4508152"/>
            <a:ext cx="1640755" cy="707886"/>
          </a:xfrm>
          <a:prstGeom prst="rect">
            <a:avLst/>
          </a:prstGeom>
          <a:noFill/>
        </p:spPr>
        <p:txBody>
          <a:bodyPr wrap="square" lIns="91440" tIns="45720" rIns="91440" bIns="45720" rtlCol="0" anchor="t">
            <a:spAutoFit/>
          </a:bodyPr>
          <a:lstStyle/>
          <a:p>
            <a:pPr algn="ctr"/>
            <a:r>
              <a:rPr lang="en-US" sz="2000">
                <a:solidFill>
                  <a:schemeClr val="bg1">
                    <a:lumMod val="75000"/>
                  </a:schemeClr>
                </a:solidFill>
              </a:rPr>
              <a:t>Dallas Toth</a:t>
            </a:r>
            <a:br>
              <a:rPr lang="en-US" sz="2000">
                <a:solidFill>
                  <a:schemeClr val="bg1">
                    <a:lumMod val="75000"/>
                  </a:schemeClr>
                </a:solidFill>
              </a:rPr>
            </a:br>
            <a:r>
              <a:rPr lang="en-US" sz="2000" i="1">
                <a:solidFill>
                  <a:schemeClr val="bg1">
                    <a:lumMod val="75000"/>
                  </a:schemeClr>
                </a:solidFill>
                <a:ea typeface="Calibri"/>
                <a:cs typeface="Calibri"/>
              </a:rPr>
              <a:t>Test Engineer</a:t>
            </a:r>
            <a:endParaRPr lang="en-US" sz="2000">
              <a:solidFill>
                <a:schemeClr val="bg1">
                  <a:lumMod val="75000"/>
                </a:schemeClr>
              </a:solidFill>
            </a:endParaRPr>
          </a:p>
        </p:txBody>
      </p:sp>
      <p:pic>
        <p:nvPicPr>
          <p:cNvPr id="2" name="Picture 1" descr="A person in a suit&#10;&#10;Description automatically generated">
            <a:extLst>
              <a:ext uri="{FF2B5EF4-FFF2-40B4-BE49-F238E27FC236}">
                <a16:creationId xmlns:a16="http://schemas.microsoft.com/office/drawing/2014/main" id="{F7DEAB98-41F7-5472-9A99-D916B8A2A293}"/>
              </a:ext>
            </a:extLst>
          </p:cNvPr>
          <p:cNvPicPr>
            <a:picLocks noChangeAspect="1"/>
          </p:cNvPicPr>
          <p:nvPr/>
        </p:nvPicPr>
        <p:blipFill rotWithShape="1">
          <a:blip r:embed="rId3"/>
          <a:srcRect l="4934" t="4615" r="419" b="5133"/>
          <a:stretch/>
        </p:blipFill>
        <p:spPr>
          <a:xfrm>
            <a:off x="10327831" y="2393101"/>
            <a:ext cx="1640755" cy="2054573"/>
          </a:xfrm>
          <a:prstGeom prst="rect">
            <a:avLst/>
          </a:prstGeom>
        </p:spPr>
      </p:pic>
      <p:pic>
        <p:nvPicPr>
          <p:cNvPr id="22" name="Picture 21" descr="A person in a suit&#10;&#10;Description automatically generated">
            <a:extLst>
              <a:ext uri="{FF2B5EF4-FFF2-40B4-BE49-F238E27FC236}">
                <a16:creationId xmlns:a16="http://schemas.microsoft.com/office/drawing/2014/main" id="{2DD69657-D81A-9C9C-8C2C-DB9212CA450A}"/>
              </a:ext>
            </a:extLst>
          </p:cNvPr>
          <p:cNvPicPr>
            <a:picLocks noChangeAspect="1"/>
          </p:cNvPicPr>
          <p:nvPr/>
        </p:nvPicPr>
        <p:blipFill rotWithShape="1">
          <a:blip r:embed="rId4"/>
          <a:srcRect l="17679" t="4668" r="22652" b="42218"/>
          <a:stretch/>
        </p:blipFill>
        <p:spPr>
          <a:xfrm>
            <a:off x="292009" y="2411757"/>
            <a:ext cx="1536008" cy="2050927"/>
          </a:xfrm>
          <a:prstGeom prst="rect">
            <a:avLst/>
          </a:prstGeom>
        </p:spPr>
      </p:pic>
      <p:pic>
        <p:nvPicPr>
          <p:cNvPr id="7" name="Picture 6" descr="A person leaning on a railing&#10;&#10;Description automatically generated">
            <a:extLst>
              <a:ext uri="{FF2B5EF4-FFF2-40B4-BE49-F238E27FC236}">
                <a16:creationId xmlns:a16="http://schemas.microsoft.com/office/drawing/2014/main" id="{DF5950B7-2C6F-E1B9-9840-A5D9F05DACB4}"/>
              </a:ext>
            </a:extLst>
          </p:cNvPr>
          <p:cNvPicPr>
            <a:picLocks noChangeAspect="1"/>
          </p:cNvPicPr>
          <p:nvPr/>
        </p:nvPicPr>
        <p:blipFill rotWithShape="1">
          <a:blip r:embed="rId5"/>
          <a:srcRect l="6305" t="536" r="3335" b="17321"/>
          <a:stretch/>
        </p:blipFill>
        <p:spPr>
          <a:xfrm>
            <a:off x="4147340" y="2393101"/>
            <a:ext cx="1696800" cy="2053828"/>
          </a:xfrm>
          <a:prstGeom prst="rect">
            <a:avLst/>
          </a:prstGeom>
        </p:spPr>
      </p:pic>
      <p:pic>
        <p:nvPicPr>
          <p:cNvPr id="6" name="Picture 5" descr="A person in a grey polo shirt&#10;&#10;Description automatically generated">
            <a:extLst>
              <a:ext uri="{FF2B5EF4-FFF2-40B4-BE49-F238E27FC236}">
                <a16:creationId xmlns:a16="http://schemas.microsoft.com/office/drawing/2014/main" id="{10BCD13B-768B-5EE8-7B9F-C5D7845E5993}"/>
              </a:ext>
            </a:extLst>
          </p:cNvPr>
          <p:cNvPicPr>
            <a:picLocks noChangeAspect="1"/>
          </p:cNvPicPr>
          <p:nvPr/>
        </p:nvPicPr>
        <p:blipFill rotWithShape="1">
          <a:blip r:embed="rId6"/>
          <a:srcRect t="8066" r="-971" b="-471"/>
          <a:stretch/>
        </p:blipFill>
        <p:spPr>
          <a:xfrm>
            <a:off x="2302706" y="2411911"/>
            <a:ext cx="1473277" cy="2050773"/>
          </a:xfrm>
          <a:prstGeom prst="rect">
            <a:avLst/>
          </a:prstGeom>
        </p:spPr>
      </p:pic>
      <p:pic>
        <p:nvPicPr>
          <p:cNvPr id="8" name="Picture 7" descr="Image">
            <a:extLst>
              <a:ext uri="{FF2B5EF4-FFF2-40B4-BE49-F238E27FC236}">
                <a16:creationId xmlns:a16="http://schemas.microsoft.com/office/drawing/2014/main" id="{09976653-704B-AA84-A310-F221CDDC457A}"/>
              </a:ext>
            </a:extLst>
          </p:cNvPr>
          <p:cNvPicPr>
            <a:picLocks noChangeAspect="1"/>
          </p:cNvPicPr>
          <p:nvPr/>
        </p:nvPicPr>
        <p:blipFill rotWithShape="1">
          <a:blip r:embed="rId7"/>
          <a:srcRect l="18217" t="18865" r="20215" b="25947"/>
          <a:stretch/>
        </p:blipFill>
        <p:spPr>
          <a:xfrm>
            <a:off x="6290910" y="2410732"/>
            <a:ext cx="1688920" cy="2018566"/>
          </a:xfrm>
          <a:prstGeom prst="rect">
            <a:avLst/>
          </a:prstGeom>
        </p:spPr>
      </p:pic>
    </p:spTree>
    <p:extLst>
      <p:ext uri="{BB962C8B-B14F-4D97-AF65-F5344CB8AC3E}">
        <p14:creationId xmlns:p14="http://schemas.microsoft.com/office/powerpoint/2010/main" val="2597286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3E30505-295E-B843-FFA9-B5212A55A9A9}"/>
              </a:ext>
            </a:extLst>
          </p:cNvPr>
          <p:cNvSpPr>
            <a:spLocks noGrp="1"/>
          </p:cNvSpPr>
          <p:nvPr>
            <p:ph type="title"/>
          </p:nvPr>
        </p:nvSpPr>
        <p:spPr>
          <a:xfrm>
            <a:off x="813816" y="457200"/>
            <a:ext cx="8485632" cy="960276"/>
          </a:xfrm>
        </p:spPr>
        <p:txBody>
          <a:bodyPr/>
          <a:lstStyle/>
          <a:p>
            <a:endParaRPr lang="en-US"/>
          </a:p>
        </p:txBody>
      </p:sp>
      <p:sp>
        <p:nvSpPr>
          <p:cNvPr id="11" name="Content Placeholder 10">
            <a:extLst>
              <a:ext uri="{FF2B5EF4-FFF2-40B4-BE49-F238E27FC236}">
                <a16:creationId xmlns:a16="http://schemas.microsoft.com/office/drawing/2014/main" id="{6168D9B8-F9D7-D816-7ED4-53764B7BFDE5}"/>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609225E1-5E92-6E1C-D567-4BBDEA17DF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488B4D-F807-476E-D9AA-7F31279C2529}"/>
              </a:ext>
            </a:extLst>
          </p:cNvPr>
          <p:cNvSpPr>
            <a:spLocks noGrp="1"/>
          </p:cNvSpPr>
          <p:nvPr>
            <p:ph type="sldNum" sz="quarter" idx="12"/>
          </p:nvPr>
        </p:nvSpPr>
        <p:spPr/>
        <p:txBody>
          <a:bodyPr/>
          <a:lstStyle/>
          <a:p>
            <a:fld id="{A5AEF524-62EC-C340-82A1-9F47B6C43E55}" type="slidenum">
              <a:rPr lang="en-US" smtClean="0"/>
              <a:t>20</a:t>
            </a:fld>
            <a:endParaRPr lang="en-US"/>
          </a:p>
        </p:txBody>
      </p:sp>
    </p:spTree>
    <p:extLst>
      <p:ext uri="{BB962C8B-B14F-4D97-AF65-F5344CB8AC3E}">
        <p14:creationId xmlns:p14="http://schemas.microsoft.com/office/powerpoint/2010/main" val="780381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A69E82B-5D70-A468-055D-4C23326C36E9}"/>
              </a:ext>
            </a:extLst>
          </p:cNvPr>
          <p:cNvSpPr>
            <a:spLocks noGrp="1"/>
          </p:cNvSpPr>
          <p:nvPr>
            <p:ph type="title"/>
          </p:nvPr>
        </p:nvSpPr>
        <p:spPr>
          <a:xfrm>
            <a:off x="813816" y="457200"/>
            <a:ext cx="8485632" cy="960276"/>
          </a:xfrm>
        </p:spPr>
        <p:txBody>
          <a:bodyPr/>
          <a:lstStyle/>
          <a:p>
            <a:r>
              <a:rPr lang="en-US"/>
              <a:t>Slide Headline</a:t>
            </a:r>
          </a:p>
        </p:txBody>
      </p:sp>
      <p:sp>
        <p:nvSpPr>
          <p:cNvPr id="3" name="Content Placeholder 2">
            <a:extLst>
              <a:ext uri="{FF2B5EF4-FFF2-40B4-BE49-F238E27FC236}">
                <a16:creationId xmlns:a16="http://schemas.microsoft.com/office/drawing/2014/main" id="{AF4EE095-8C41-92BB-283D-DDBCFF0F854C}"/>
              </a:ext>
            </a:extLst>
          </p:cNvPr>
          <p:cNvSpPr>
            <a:spLocks noGrp="1"/>
          </p:cNvSpPr>
          <p:nvPr>
            <p:ph idx="1"/>
          </p:nvPr>
        </p:nvSpPr>
        <p:spPr/>
        <p:txBody>
          <a:bodyPr/>
          <a:lstStyle/>
          <a:p>
            <a:r>
              <a:rPr lang="en-US"/>
              <a:t>Try to keep text at 16 pt minimum.</a:t>
            </a:r>
          </a:p>
          <a:p>
            <a:endParaRPr lang="en-US"/>
          </a:p>
        </p:txBody>
      </p:sp>
      <p:sp>
        <p:nvSpPr>
          <p:cNvPr id="5" name="Footer Placeholder 4">
            <a:extLst>
              <a:ext uri="{FF2B5EF4-FFF2-40B4-BE49-F238E27FC236}">
                <a16:creationId xmlns:a16="http://schemas.microsoft.com/office/drawing/2014/main" id="{6D714F4C-B16C-A647-EFF4-87E55005F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86366-96B0-10F0-D2C9-7FCE03108270}"/>
              </a:ext>
            </a:extLst>
          </p:cNvPr>
          <p:cNvSpPr>
            <a:spLocks noGrp="1"/>
          </p:cNvSpPr>
          <p:nvPr>
            <p:ph type="sldNum" sz="quarter" idx="12"/>
          </p:nvPr>
        </p:nvSpPr>
        <p:spPr/>
        <p:txBody>
          <a:bodyPr/>
          <a:lstStyle/>
          <a:p>
            <a:fld id="{A5AEF524-62EC-C340-82A1-9F47B6C43E55}" type="slidenum">
              <a:rPr lang="en-US" smtClean="0"/>
              <a:t>21</a:t>
            </a:fld>
            <a:endParaRPr lang="en-US"/>
          </a:p>
        </p:txBody>
      </p:sp>
    </p:spTree>
    <p:extLst>
      <p:ext uri="{BB962C8B-B14F-4D97-AF65-F5344CB8AC3E}">
        <p14:creationId xmlns:p14="http://schemas.microsoft.com/office/powerpoint/2010/main" val="1525893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7560D32-08F4-2CEA-A7F2-33E4EFA12445}"/>
              </a:ext>
            </a:extLst>
          </p:cNvPr>
          <p:cNvSpPr>
            <a:spLocks noGrp="1"/>
          </p:cNvSpPr>
          <p:nvPr>
            <p:ph type="title"/>
          </p:nvPr>
        </p:nvSpPr>
        <p:spPr>
          <a:xfrm>
            <a:off x="813816" y="457200"/>
            <a:ext cx="8485632" cy="960276"/>
          </a:xfrm>
        </p:spPr>
        <p:txBody>
          <a:bodyPr/>
          <a:lstStyle/>
          <a:p>
            <a:r>
              <a:rPr lang="en-US"/>
              <a:t>Slide Headline</a:t>
            </a:r>
          </a:p>
        </p:txBody>
      </p:sp>
      <p:sp>
        <p:nvSpPr>
          <p:cNvPr id="3" name="Content Placeholder 2">
            <a:extLst>
              <a:ext uri="{FF2B5EF4-FFF2-40B4-BE49-F238E27FC236}">
                <a16:creationId xmlns:a16="http://schemas.microsoft.com/office/drawing/2014/main" id="{AF4EE095-8C41-92BB-283D-DDBCFF0F854C}"/>
              </a:ext>
            </a:extLst>
          </p:cNvPr>
          <p:cNvSpPr>
            <a:spLocks noGrp="1"/>
          </p:cNvSpPr>
          <p:nvPr>
            <p:ph idx="1"/>
          </p:nvPr>
        </p:nvSpPr>
        <p:spPr/>
        <p:txBody>
          <a:bodyPr/>
          <a:lstStyle/>
          <a:p>
            <a:r>
              <a:rPr lang="en-US"/>
              <a:t>Try to keep text at 16 pt minimum.</a:t>
            </a:r>
          </a:p>
          <a:p>
            <a:r>
              <a:rPr lang="en-US"/>
              <a:t>Try to put as few words as possible on the slide if you’re using for a presentation.</a:t>
            </a:r>
          </a:p>
          <a:p>
            <a:endParaRPr lang="en-US"/>
          </a:p>
        </p:txBody>
      </p:sp>
      <p:sp>
        <p:nvSpPr>
          <p:cNvPr id="5" name="Footer Placeholder 4">
            <a:extLst>
              <a:ext uri="{FF2B5EF4-FFF2-40B4-BE49-F238E27FC236}">
                <a16:creationId xmlns:a16="http://schemas.microsoft.com/office/drawing/2014/main" id="{CE8C5C21-29E8-D934-3671-70487A9C7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028AA-1C56-B49D-24DF-CFEF34FB6354}"/>
              </a:ext>
            </a:extLst>
          </p:cNvPr>
          <p:cNvSpPr>
            <a:spLocks noGrp="1"/>
          </p:cNvSpPr>
          <p:nvPr>
            <p:ph type="sldNum" sz="quarter" idx="12"/>
          </p:nvPr>
        </p:nvSpPr>
        <p:spPr/>
        <p:txBody>
          <a:bodyPr/>
          <a:lstStyle/>
          <a:p>
            <a:fld id="{A5AEF524-62EC-C340-82A1-9F47B6C43E55}" type="slidenum">
              <a:rPr lang="en-US" smtClean="0"/>
              <a:t>22</a:t>
            </a:fld>
            <a:endParaRPr lang="en-US"/>
          </a:p>
        </p:txBody>
      </p:sp>
    </p:spTree>
    <p:extLst>
      <p:ext uri="{BB962C8B-B14F-4D97-AF65-F5344CB8AC3E}">
        <p14:creationId xmlns:p14="http://schemas.microsoft.com/office/powerpoint/2010/main" val="89079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7D2E-E925-EA86-4AA6-85ABB3563295}"/>
              </a:ext>
            </a:extLst>
          </p:cNvPr>
          <p:cNvSpPr>
            <a:spLocks noGrp="1"/>
          </p:cNvSpPr>
          <p:nvPr>
            <p:ph type="title"/>
          </p:nvPr>
        </p:nvSpPr>
        <p:spPr>
          <a:xfrm>
            <a:off x="813816" y="457200"/>
            <a:ext cx="8485632" cy="960276"/>
          </a:xfrm>
        </p:spPr>
        <p:txBody>
          <a:bodyPr/>
          <a:lstStyle/>
          <a:p>
            <a:r>
              <a:rPr lang="en-US"/>
              <a:t>Slide Headline</a:t>
            </a:r>
          </a:p>
        </p:txBody>
      </p:sp>
      <p:sp>
        <p:nvSpPr>
          <p:cNvPr id="3" name="Content Placeholder 2">
            <a:extLst>
              <a:ext uri="{FF2B5EF4-FFF2-40B4-BE49-F238E27FC236}">
                <a16:creationId xmlns:a16="http://schemas.microsoft.com/office/drawing/2014/main" id="{CBF671BC-3800-E467-21A4-DD5A152B2429}"/>
              </a:ext>
            </a:extLst>
          </p:cNvPr>
          <p:cNvSpPr>
            <a:spLocks noGrp="1"/>
          </p:cNvSpPr>
          <p:nvPr>
            <p:ph idx="1"/>
          </p:nvPr>
        </p:nvSpPr>
        <p:spPr/>
        <p:txBody>
          <a:bodyPr/>
          <a:lstStyle/>
          <a:p>
            <a:r>
              <a:rPr lang="en-US"/>
              <a:t>Try to keep text at 16 pt minimum.</a:t>
            </a:r>
          </a:p>
          <a:p>
            <a:r>
              <a:rPr lang="en-US"/>
              <a:t>Try to put as few words as possible on the slide if you’re using for a presentation.</a:t>
            </a:r>
          </a:p>
          <a:p>
            <a:r>
              <a:rPr lang="en-US"/>
              <a:t>Mix and match the backgrounds as shown in this template or just use one throughout.</a:t>
            </a:r>
          </a:p>
          <a:p>
            <a:endParaRPr lang="en-US"/>
          </a:p>
        </p:txBody>
      </p:sp>
      <p:sp>
        <p:nvSpPr>
          <p:cNvPr id="6" name="Footer Placeholder 5">
            <a:extLst>
              <a:ext uri="{FF2B5EF4-FFF2-40B4-BE49-F238E27FC236}">
                <a16:creationId xmlns:a16="http://schemas.microsoft.com/office/drawing/2014/main" id="{B9F20E3B-A1AB-5130-7042-92DF0A7C6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63941-8936-8D0B-975F-DEBA4452447A}"/>
              </a:ext>
            </a:extLst>
          </p:cNvPr>
          <p:cNvSpPr>
            <a:spLocks noGrp="1"/>
          </p:cNvSpPr>
          <p:nvPr>
            <p:ph type="sldNum" sz="quarter" idx="12"/>
          </p:nvPr>
        </p:nvSpPr>
        <p:spPr/>
        <p:txBody>
          <a:bodyPr/>
          <a:lstStyle/>
          <a:p>
            <a:fld id="{A5AEF524-62EC-C340-82A1-9F47B6C43E55}" type="slidenum">
              <a:rPr lang="en-US" smtClean="0"/>
              <a:t>23</a:t>
            </a:fld>
            <a:endParaRPr lang="en-US"/>
          </a:p>
        </p:txBody>
      </p:sp>
    </p:spTree>
    <p:extLst>
      <p:ext uri="{BB962C8B-B14F-4D97-AF65-F5344CB8AC3E}">
        <p14:creationId xmlns:p14="http://schemas.microsoft.com/office/powerpoint/2010/main" val="931742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7D2E-E925-EA86-4AA6-85ABB3563295}"/>
              </a:ext>
            </a:extLst>
          </p:cNvPr>
          <p:cNvSpPr>
            <a:spLocks noGrp="1"/>
          </p:cNvSpPr>
          <p:nvPr>
            <p:ph type="title"/>
          </p:nvPr>
        </p:nvSpPr>
        <p:spPr>
          <a:xfrm>
            <a:off x="813816" y="457200"/>
            <a:ext cx="8485632" cy="960276"/>
          </a:xfrm>
        </p:spPr>
        <p:txBody>
          <a:bodyPr/>
          <a:lstStyle/>
          <a:p>
            <a:r>
              <a:rPr lang="en-US"/>
              <a:t>Slide Headline</a:t>
            </a:r>
          </a:p>
        </p:txBody>
      </p:sp>
      <p:sp>
        <p:nvSpPr>
          <p:cNvPr id="3" name="Content Placeholder 2">
            <a:extLst>
              <a:ext uri="{FF2B5EF4-FFF2-40B4-BE49-F238E27FC236}">
                <a16:creationId xmlns:a16="http://schemas.microsoft.com/office/drawing/2014/main" id="{CBF671BC-3800-E467-21A4-DD5A152B2429}"/>
              </a:ext>
            </a:extLst>
          </p:cNvPr>
          <p:cNvSpPr>
            <a:spLocks noGrp="1"/>
          </p:cNvSpPr>
          <p:nvPr>
            <p:ph idx="1"/>
          </p:nvPr>
        </p:nvSpPr>
        <p:spPr/>
        <p:txBody>
          <a:bodyPr/>
          <a:lstStyle/>
          <a:p>
            <a:r>
              <a:rPr lang="en-US"/>
              <a:t>Try to keep text at 16 pt minimum.</a:t>
            </a:r>
          </a:p>
          <a:p>
            <a:r>
              <a:rPr lang="en-US"/>
              <a:t>Try to put as few words as possible on the slide if you’re using for a presentation.</a:t>
            </a:r>
          </a:p>
          <a:p>
            <a:r>
              <a:rPr lang="en-US"/>
              <a:t>Mix and match the backgrounds as shown in this template or just use one throughout.</a:t>
            </a:r>
          </a:p>
          <a:p>
            <a:r>
              <a:rPr lang="en-US"/>
              <a:t>You can put department/unit logos in slide master at  Horizontal 0.89” Vertical 6.44” From top left corner</a:t>
            </a:r>
          </a:p>
          <a:p>
            <a:endParaRPr lang="en-US"/>
          </a:p>
        </p:txBody>
      </p:sp>
      <p:sp>
        <p:nvSpPr>
          <p:cNvPr id="7" name="Footer Placeholder 6">
            <a:extLst>
              <a:ext uri="{FF2B5EF4-FFF2-40B4-BE49-F238E27FC236}">
                <a16:creationId xmlns:a16="http://schemas.microsoft.com/office/drawing/2014/main" id="{34388C27-82F8-0D08-63D3-89FAC09382F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F923050-5DB4-39DC-8B32-166E73808742}"/>
              </a:ext>
            </a:extLst>
          </p:cNvPr>
          <p:cNvSpPr>
            <a:spLocks noGrp="1"/>
          </p:cNvSpPr>
          <p:nvPr>
            <p:ph type="sldNum" sz="quarter" idx="12"/>
          </p:nvPr>
        </p:nvSpPr>
        <p:spPr/>
        <p:txBody>
          <a:bodyPr/>
          <a:lstStyle/>
          <a:p>
            <a:fld id="{A5AEF524-62EC-C340-82A1-9F47B6C43E55}" type="slidenum">
              <a:rPr lang="en-US" smtClean="0"/>
              <a:t>24</a:t>
            </a:fld>
            <a:endParaRPr lang="en-US"/>
          </a:p>
        </p:txBody>
      </p:sp>
      <p:pic>
        <p:nvPicPr>
          <p:cNvPr id="6" name="Picture 5" descr="A group of circular logos&#10;&#10;Description automatically generated">
            <a:extLst>
              <a:ext uri="{FF2B5EF4-FFF2-40B4-BE49-F238E27FC236}">
                <a16:creationId xmlns:a16="http://schemas.microsoft.com/office/drawing/2014/main" id="{2762F2B2-BD1A-0CE7-EED6-66BC9C42CBA3}"/>
              </a:ext>
            </a:extLst>
          </p:cNvPr>
          <p:cNvPicPr>
            <a:picLocks noChangeAspect="1"/>
          </p:cNvPicPr>
          <p:nvPr/>
        </p:nvPicPr>
        <p:blipFill>
          <a:blip r:embed="rId3"/>
          <a:stretch>
            <a:fillRect/>
          </a:stretch>
        </p:blipFill>
        <p:spPr>
          <a:xfrm>
            <a:off x="813816" y="5888736"/>
            <a:ext cx="3462535" cy="505969"/>
          </a:xfrm>
          <a:prstGeom prst="rect">
            <a:avLst/>
          </a:prstGeom>
        </p:spPr>
      </p:pic>
      <p:pic>
        <p:nvPicPr>
          <p:cNvPr id="9" name="Picture 8" descr="A group of circular logos&#10;&#10;Description automatically generated">
            <a:extLst>
              <a:ext uri="{FF2B5EF4-FFF2-40B4-BE49-F238E27FC236}">
                <a16:creationId xmlns:a16="http://schemas.microsoft.com/office/drawing/2014/main" id="{00033C7C-76AE-C382-7C20-9A76ADD7F2EE}"/>
              </a:ext>
            </a:extLst>
          </p:cNvPr>
          <p:cNvPicPr>
            <a:picLocks noChangeAspect="1"/>
          </p:cNvPicPr>
          <p:nvPr/>
        </p:nvPicPr>
        <p:blipFill>
          <a:blip r:embed="rId4"/>
          <a:stretch>
            <a:fillRect/>
          </a:stretch>
        </p:blipFill>
        <p:spPr>
          <a:xfrm>
            <a:off x="2838449" y="5307971"/>
            <a:ext cx="3432055" cy="509017"/>
          </a:xfrm>
          <a:prstGeom prst="rect">
            <a:avLst/>
          </a:prstGeom>
        </p:spPr>
      </p:pic>
      <p:pic>
        <p:nvPicPr>
          <p:cNvPr id="11" name="Picture 10" descr="A group of circular logos&#10;&#10;Description automatically generated">
            <a:extLst>
              <a:ext uri="{FF2B5EF4-FFF2-40B4-BE49-F238E27FC236}">
                <a16:creationId xmlns:a16="http://schemas.microsoft.com/office/drawing/2014/main" id="{37EAA836-B1CF-1CA3-8494-B5B495E06405}"/>
              </a:ext>
            </a:extLst>
          </p:cNvPr>
          <p:cNvPicPr>
            <a:picLocks noChangeAspect="1"/>
          </p:cNvPicPr>
          <p:nvPr/>
        </p:nvPicPr>
        <p:blipFill>
          <a:blip r:embed="rId5"/>
          <a:stretch>
            <a:fillRect/>
          </a:stretch>
        </p:blipFill>
        <p:spPr>
          <a:xfrm>
            <a:off x="4832602" y="5888736"/>
            <a:ext cx="3499111" cy="509017"/>
          </a:xfrm>
          <a:prstGeom prst="rect">
            <a:avLst/>
          </a:prstGeom>
        </p:spPr>
      </p:pic>
      <p:pic>
        <p:nvPicPr>
          <p:cNvPr id="13" name="Picture 12" descr="A group of logos on a black background&#10;&#10;Description automatically generated">
            <a:extLst>
              <a:ext uri="{FF2B5EF4-FFF2-40B4-BE49-F238E27FC236}">
                <a16:creationId xmlns:a16="http://schemas.microsoft.com/office/drawing/2014/main" id="{1F41247E-4869-4B2E-EF9D-14750F4633E7}"/>
              </a:ext>
            </a:extLst>
          </p:cNvPr>
          <p:cNvPicPr>
            <a:picLocks noChangeAspect="1"/>
          </p:cNvPicPr>
          <p:nvPr/>
        </p:nvPicPr>
        <p:blipFill>
          <a:blip r:embed="rId6"/>
          <a:stretch>
            <a:fillRect/>
          </a:stretch>
        </p:blipFill>
        <p:spPr>
          <a:xfrm>
            <a:off x="6893811" y="5307971"/>
            <a:ext cx="3038862" cy="509017"/>
          </a:xfrm>
          <a:prstGeom prst="rect">
            <a:avLst/>
          </a:prstGeom>
        </p:spPr>
      </p:pic>
      <p:pic>
        <p:nvPicPr>
          <p:cNvPr id="15" name="Picture 14" descr="A group of logos with text&#10;&#10;Description automatically generated">
            <a:extLst>
              <a:ext uri="{FF2B5EF4-FFF2-40B4-BE49-F238E27FC236}">
                <a16:creationId xmlns:a16="http://schemas.microsoft.com/office/drawing/2014/main" id="{E48AC7E8-BFC9-2DCB-3892-33C7703A896D}"/>
              </a:ext>
            </a:extLst>
          </p:cNvPr>
          <p:cNvPicPr>
            <a:picLocks noChangeAspect="1"/>
          </p:cNvPicPr>
          <p:nvPr/>
        </p:nvPicPr>
        <p:blipFill>
          <a:blip r:embed="rId7"/>
          <a:stretch>
            <a:fillRect/>
          </a:stretch>
        </p:blipFill>
        <p:spPr>
          <a:xfrm>
            <a:off x="8494770" y="5888736"/>
            <a:ext cx="2883414" cy="509017"/>
          </a:xfrm>
          <a:prstGeom prst="rect">
            <a:avLst/>
          </a:prstGeom>
        </p:spPr>
      </p:pic>
    </p:spTree>
    <p:extLst>
      <p:ext uri="{BB962C8B-B14F-4D97-AF65-F5344CB8AC3E}">
        <p14:creationId xmlns:p14="http://schemas.microsoft.com/office/powerpoint/2010/main" val="3638337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83DDBD5-F4AD-C0F8-62E9-B18E1A40195B}"/>
              </a:ext>
            </a:extLst>
          </p:cNvPr>
          <p:cNvSpPr>
            <a:spLocks noGrp="1"/>
          </p:cNvSpPr>
          <p:nvPr>
            <p:ph type="title"/>
          </p:nvPr>
        </p:nvSpPr>
        <p:spPr>
          <a:xfrm>
            <a:off x="813816" y="457200"/>
            <a:ext cx="8485632" cy="960276"/>
          </a:xfrm>
        </p:spPr>
        <p:txBody>
          <a:bodyPr/>
          <a:lstStyle/>
          <a:p>
            <a:endParaRPr lang="en-US"/>
          </a:p>
        </p:txBody>
      </p:sp>
      <p:sp>
        <p:nvSpPr>
          <p:cNvPr id="6" name="Footer Placeholder 5">
            <a:extLst>
              <a:ext uri="{FF2B5EF4-FFF2-40B4-BE49-F238E27FC236}">
                <a16:creationId xmlns:a16="http://schemas.microsoft.com/office/drawing/2014/main" id="{AD2B5314-6557-CFA9-69C4-4CD8BF1C6C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E2CAA6-39DA-A9AA-B3A3-0253FC110766}"/>
              </a:ext>
            </a:extLst>
          </p:cNvPr>
          <p:cNvSpPr>
            <a:spLocks noGrp="1"/>
          </p:cNvSpPr>
          <p:nvPr>
            <p:ph type="sldNum" sz="quarter" idx="12"/>
          </p:nvPr>
        </p:nvSpPr>
        <p:spPr/>
        <p:txBody>
          <a:bodyPr/>
          <a:lstStyle/>
          <a:p>
            <a:fld id="{A5AEF524-62EC-C340-82A1-9F47B6C43E55}" type="slidenum">
              <a:rPr lang="en-US" smtClean="0"/>
              <a:t>25</a:t>
            </a:fld>
            <a:endParaRPr lang="en-US"/>
          </a:p>
        </p:txBody>
      </p:sp>
      <p:sp>
        <p:nvSpPr>
          <p:cNvPr id="5" name="Content Placeholder 4">
            <a:extLst>
              <a:ext uri="{FF2B5EF4-FFF2-40B4-BE49-F238E27FC236}">
                <a16:creationId xmlns:a16="http://schemas.microsoft.com/office/drawing/2014/main" id="{AA191508-FE6A-2739-A54C-A4646490F7D8}"/>
              </a:ext>
            </a:extLst>
          </p:cNvPr>
          <p:cNvSpPr>
            <a:spLocks noGrp="1"/>
          </p:cNvSpPr>
          <p:nvPr>
            <p:ph idx="4294967295"/>
          </p:nvPr>
        </p:nvSpPr>
        <p:spPr>
          <a:xfrm>
            <a:off x="0" y="1825625"/>
            <a:ext cx="9144000" cy="4346575"/>
          </a:xfrm>
        </p:spPr>
        <p:txBody>
          <a:bodyPr/>
          <a:lstStyle/>
          <a:p>
            <a:r>
              <a:rPr lang="en-US" sz="1000">
                <a:cs typeface="Times New Roman" panose="02020603050405020304" pitchFamily="18" charset="0"/>
              </a:rPr>
              <a:t>This is 10-point</a:t>
            </a:r>
          </a:p>
          <a:p>
            <a:r>
              <a:rPr lang="en-US" sz="1500">
                <a:cs typeface="Times New Roman" panose="02020603050405020304" pitchFamily="18" charset="0"/>
              </a:rPr>
              <a:t>This is 15–point Times</a:t>
            </a:r>
          </a:p>
          <a:p>
            <a:r>
              <a:rPr lang="en-US" sz="2000">
                <a:cs typeface="Times New Roman" panose="02020603050405020304" pitchFamily="18" charset="0"/>
              </a:rPr>
              <a:t>This is 20–point </a:t>
            </a:r>
          </a:p>
          <a:p>
            <a:r>
              <a:rPr lang="en-US" sz="2500">
                <a:cs typeface="Times New Roman" panose="02020603050405020304" pitchFamily="18" charset="0"/>
              </a:rPr>
              <a:t>This is 25–point</a:t>
            </a:r>
          </a:p>
          <a:p>
            <a:r>
              <a:rPr lang="en-US" sz="3000">
                <a:cs typeface="Times New Roman" panose="02020603050405020304" pitchFamily="18" charset="0"/>
              </a:rPr>
              <a:t>This is 30–point</a:t>
            </a:r>
          </a:p>
          <a:p>
            <a:r>
              <a:rPr lang="en-US" sz="3500">
                <a:cs typeface="Times New Roman" panose="02020603050405020304" pitchFamily="18" charset="0"/>
              </a:rPr>
              <a:t>This is 35–point</a:t>
            </a:r>
          </a:p>
          <a:p>
            <a:r>
              <a:rPr lang="en-US" sz="4000">
                <a:cs typeface="Times New Roman" panose="02020603050405020304" pitchFamily="18" charset="0"/>
              </a:rPr>
              <a:t>This is 40–point</a:t>
            </a:r>
          </a:p>
          <a:p>
            <a:r>
              <a:rPr lang="en-US" sz="5000">
                <a:cs typeface="Times New Roman" panose="02020603050405020304" pitchFamily="18" charset="0"/>
              </a:rPr>
              <a:t>This is 50–point</a:t>
            </a:r>
          </a:p>
          <a:p>
            <a:r>
              <a:rPr lang="en-US" sz="6000">
                <a:cs typeface="Times New Roman" panose="02020603050405020304" pitchFamily="18" charset="0"/>
              </a:rPr>
              <a:t>This is 60–point</a:t>
            </a:r>
          </a:p>
          <a:p>
            <a:r>
              <a:rPr lang="en-US" sz="7200">
                <a:cs typeface="Times New Roman" panose="02020603050405020304" pitchFamily="18" charset="0"/>
              </a:rPr>
              <a:t>This is 72–point</a:t>
            </a:r>
            <a:endParaRPr lang="en-US" sz="7200"/>
          </a:p>
        </p:txBody>
      </p:sp>
    </p:spTree>
    <p:extLst>
      <p:ext uri="{BB962C8B-B14F-4D97-AF65-F5344CB8AC3E}">
        <p14:creationId xmlns:p14="http://schemas.microsoft.com/office/powerpoint/2010/main" val="1310254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00E79C-1FFA-ED60-9F32-5D714226D770}"/>
              </a:ext>
            </a:extLst>
          </p:cNvPr>
          <p:cNvSpPr>
            <a:spLocks noGrp="1"/>
          </p:cNvSpPr>
          <p:nvPr>
            <p:ph type="title"/>
          </p:nvPr>
        </p:nvSpPr>
        <p:spPr>
          <a:xfrm>
            <a:off x="813816" y="457200"/>
            <a:ext cx="8485632" cy="960276"/>
          </a:xfrm>
        </p:spPr>
        <p:txBody>
          <a:bodyPr/>
          <a:lstStyle/>
          <a:p>
            <a:r>
              <a:rPr lang="en-US"/>
              <a:t>College of Engineering Color Palette</a:t>
            </a:r>
          </a:p>
        </p:txBody>
      </p:sp>
      <p:sp>
        <p:nvSpPr>
          <p:cNvPr id="6" name="Footer Placeholder 5">
            <a:extLst>
              <a:ext uri="{FF2B5EF4-FFF2-40B4-BE49-F238E27FC236}">
                <a16:creationId xmlns:a16="http://schemas.microsoft.com/office/drawing/2014/main" id="{6C751149-ADCE-589D-F0CE-DEE40BEF4C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5E775-733A-DFBF-FD27-84FF8D868072}"/>
              </a:ext>
            </a:extLst>
          </p:cNvPr>
          <p:cNvSpPr>
            <a:spLocks noGrp="1"/>
          </p:cNvSpPr>
          <p:nvPr>
            <p:ph type="sldNum" sz="quarter" idx="12"/>
          </p:nvPr>
        </p:nvSpPr>
        <p:spPr/>
        <p:txBody>
          <a:bodyPr/>
          <a:lstStyle/>
          <a:p>
            <a:fld id="{A5AEF524-62EC-C340-82A1-9F47B6C43E55}" type="slidenum">
              <a:rPr lang="en-US" smtClean="0"/>
              <a:t>26</a:t>
            </a:fld>
            <a:endParaRPr lang="en-US"/>
          </a:p>
        </p:txBody>
      </p:sp>
      <p:grpSp>
        <p:nvGrpSpPr>
          <p:cNvPr id="50" name="Group 49">
            <a:extLst>
              <a:ext uri="{FF2B5EF4-FFF2-40B4-BE49-F238E27FC236}">
                <a16:creationId xmlns:a16="http://schemas.microsoft.com/office/drawing/2014/main" id="{28CEF3AF-B294-C1BD-00F5-27105F1D5417}"/>
              </a:ext>
            </a:extLst>
          </p:cNvPr>
          <p:cNvGrpSpPr/>
          <p:nvPr/>
        </p:nvGrpSpPr>
        <p:grpSpPr>
          <a:xfrm>
            <a:off x="726948" y="3457771"/>
            <a:ext cx="2214949" cy="1376065"/>
            <a:chOff x="813816" y="3548191"/>
            <a:chExt cx="2214949" cy="1376065"/>
          </a:xfrm>
        </p:grpSpPr>
        <p:sp>
          <p:nvSpPr>
            <p:cNvPr id="42" name="TextBox 41">
              <a:extLst>
                <a:ext uri="{FF2B5EF4-FFF2-40B4-BE49-F238E27FC236}">
                  <a16:creationId xmlns:a16="http://schemas.microsoft.com/office/drawing/2014/main" id="{1199108F-E912-35ED-35EA-F98C0096E6A8}"/>
                </a:ext>
              </a:extLst>
            </p:cNvPr>
            <p:cNvSpPr txBox="1"/>
            <p:nvPr/>
          </p:nvSpPr>
          <p:spPr>
            <a:xfrm>
              <a:off x="813816" y="4462591"/>
              <a:ext cx="647678"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Fang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Orange</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316D0CA7-DF62-1574-73F4-A869EAC9B818}"/>
                </a:ext>
              </a:extLst>
            </p:cNvPr>
            <p:cNvSpPr txBox="1"/>
            <p:nvPr/>
          </p:nvSpPr>
          <p:spPr>
            <a:xfrm>
              <a:off x="1728216" y="3548191"/>
              <a:ext cx="1300549"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238, 118, 36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#EE7624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CMYK:2, 66, 99, 0</a:t>
              </a:r>
            </a:p>
          </p:txBody>
        </p:sp>
        <p:sp>
          <p:nvSpPr>
            <p:cNvPr id="44" name="Rectangle 43">
              <a:extLst>
                <a:ext uri="{FF2B5EF4-FFF2-40B4-BE49-F238E27FC236}">
                  <a16:creationId xmlns:a16="http://schemas.microsoft.com/office/drawing/2014/main" id="{4821A2C9-F1B8-2DA5-F53E-12DAF668F2DC}"/>
                </a:ext>
              </a:extLst>
            </p:cNvPr>
            <p:cNvSpPr/>
            <p:nvPr/>
          </p:nvSpPr>
          <p:spPr>
            <a:xfrm>
              <a:off x="813816" y="3548191"/>
              <a:ext cx="914400" cy="914400"/>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grpSp>
      <p:grpSp>
        <p:nvGrpSpPr>
          <p:cNvPr id="52" name="Group 51">
            <a:extLst>
              <a:ext uri="{FF2B5EF4-FFF2-40B4-BE49-F238E27FC236}">
                <a16:creationId xmlns:a16="http://schemas.microsoft.com/office/drawing/2014/main" id="{4CB5FBA2-8AE7-4580-4724-D27539910638}"/>
              </a:ext>
            </a:extLst>
          </p:cNvPr>
          <p:cNvGrpSpPr/>
          <p:nvPr/>
        </p:nvGrpSpPr>
        <p:grpSpPr>
          <a:xfrm>
            <a:off x="3502514" y="3457771"/>
            <a:ext cx="2334277" cy="1200329"/>
            <a:chOff x="3698263" y="5077310"/>
            <a:chExt cx="2334277" cy="1200329"/>
          </a:xfrm>
        </p:grpSpPr>
        <p:sp>
          <p:nvSpPr>
            <p:cNvPr id="27" name="Rectangle 26">
              <a:extLst>
                <a:ext uri="{FF2B5EF4-FFF2-40B4-BE49-F238E27FC236}">
                  <a16:creationId xmlns:a16="http://schemas.microsoft.com/office/drawing/2014/main" id="{98C18170-F47E-2C2C-A75A-08DAB670C526}"/>
                </a:ext>
              </a:extLst>
            </p:cNvPr>
            <p:cNvSpPr/>
            <p:nvPr/>
          </p:nvSpPr>
          <p:spPr>
            <a:xfrm>
              <a:off x="3698263" y="5077310"/>
              <a:ext cx="914400" cy="9144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28" name="TextBox 27">
              <a:extLst>
                <a:ext uri="{FF2B5EF4-FFF2-40B4-BE49-F238E27FC236}">
                  <a16:creationId xmlns:a16="http://schemas.microsoft.com/office/drawing/2014/main" id="{B5EBF460-96EF-EEF1-2694-568119F86A8C}"/>
                </a:ext>
              </a:extLst>
            </p:cNvPr>
            <p:cNvSpPr txBox="1"/>
            <p:nvPr/>
          </p:nvSpPr>
          <p:spPr>
            <a:xfrm>
              <a:off x="3698263" y="5996175"/>
              <a:ext cx="573940"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White</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5D41AD1-0181-BA37-8138-9FA849C8DBDF}"/>
                </a:ext>
              </a:extLst>
            </p:cNvPr>
            <p:cNvSpPr txBox="1"/>
            <p:nvPr/>
          </p:nvSpPr>
          <p:spPr>
            <a:xfrm>
              <a:off x="4612664" y="5077310"/>
              <a:ext cx="1419876" cy="120032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Pantone: PMS 000C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255, 255, 255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#FFFFFF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 0, 0, 0, 0</a:t>
              </a:r>
            </a:p>
          </p:txBody>
        </p:sp>
      </p:grpSp>
      <p:grpSp>
        <p:nvGrpSpPr>
          <p:cNvPr id="51" name="Group 50">
            <a:extLst>
              <a:ext uri="{FF2B5EF4-FFF2-40B4-BE49-F238E27FC236}">
                <a16:creationId xmlns:a16="http://schemas.microsoft.com/office/drawing/2014/main" id="{EDF751E7-DD89-EC17-F17B-38CCEE19D726}"/>
              </a:ext>
            </a:extLst>
          </p:cNvPr>
          <p:cNvGrpSpPr/>
          <p:nvPr/>
        </p:nvGrpSpPr>
        <p:grpSpPr>
          <a:xfrm>
            <a:off x="3502514" y="2020824"/>
            <a:ext cx="2195521" cy="1200329"/>
            <a:chOff x="813816" y="5074209"/>
            <a:chExt cx="2195521" cy="1200329"/>
          </a:xfrm>
        </p:grpSpPr>
        <p:sp>
          <p:nvSpPr>
            <p:cNvPr id="39" name="Rectangle 38">
              <a:extLst>
                <a:ext uri="{FF2B5EF4-FFF2-40B4-BE49-F238E27FC236}">
                  <a16:creationId xmlns:a16="http://schemas.microsoft.com/office/drawing/2014/main" id="{847C730E-ECA7-4F05-CCC3-54218DE049F3}"/>
                </a:ext>
              </a:extLst>
            </p:cNvPr>
            <p:cNvSpPr/>
            <p:nvPr/>
          </p:nvSpPr>
          <p:spPr>
            <a:xfrm>
              <a:off x="813816" y="5074209"/>
              <a:ext cx="914400" cy="9144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40" name="TextBox 39">
              <a:extLst>
                <a:ext uri="{FF2B5EF4-FFF2-40B4-BE49-F238E27FC236}">
                  <a16:creationId xmlns:a16="http://schemas.microsoft.com/office/drawing/2014/main" id="{62020829-0E95-DD9B-714C-11D6FFBF799B}"/>
                </a:ext>
              </a:extLst>
            </p:cNvPr>
            <p:cNvSpPr txBox="1"/>
            <p:nvPr/>
          </p:nvSpPr>
          <p:spPr>
            <a:xfrm>
              <a:off x="813816" y="5996175"/>
              <a:ext cx="522900"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Black</a:t>
              </a:r>
            </a:p>
          </p:txBody>
        </p:sp>
        <p:sp>
          <p:nvSpPr>
            <p:cNvPr id="41" name="TextBox 40">
              <a:extLst>
                <a:ext uri="{FF2B5EF4-FFF2-40B4-BE49-F238E27FC236}">
                  <a16:creationId xmlns:a16="http://schemas.microsoft.com/office/drawing/2014/main" id="{2CEA4394-CC9D-6FBB-FA26-706076D0B467}"/>
                </a:ext>
              </a:extLst>
            </p:cNvPr>
            <p:cNvSpPr txBox="1"/>
            <p:nvPr/>
          </p:nvSpPr>
          <p:spPr>
            <a:xfrm>
              <a:off x="1728217" y="5074209"/>
              <a:ext cx="1281120" cy="120032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Pantone: Black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0,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#000000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CMYK:0, 0, 0, 100</a:t>
              </a:r>
            </a:p>
          </p:txBody>
        </p:sp>
      </p:grpSp>
      <p:grpSp>
        <p:nvGrpSpPr>
          <p:cNvPr id="3" name="Group 2">
            <a:extLst>
              <a:ext uri="{FF2B5EF4-FFF2-40B4-BE49-F238E27FC236}">
                <a16:creationId xmlns:a16="http://schemas.microsoft.com/office/drawing/2014/main" id="{8C8B1F45-3E30-2793-7D29-688626F81CE2}"/>
              </a:ext>
            </a:extLst>
          </p:cNvPr>
          <p:cNvGrpSpPr/>
          <p:nvPr/>
        </p:nvGrpSpPr>
        <p:grpSpPr>
          <a:xfrm>
            <a:off x="726948" y="2020824"/>
            <a:ext cx="2380763" cy="1200329"/>
            <a:chOff x="813817" y="2011729"/>
            <a:chExt cx="2380763" cy="1200329"/>
          </a:xfrm>
        </p:grpSpPr>
        <p:sp>
          <p:nvSpPr>
            <p:cNvPr id="30" name="TextBox 29">
              <a:extLst>
                <a:ext uri="{FF2B5EF4-FFF2-40B4-BE49-F238E27FC236}">
                  <a16:creationId xmlns:a16="http://schemas.microsoft.com/office/drawing/2014/main" id="{D5045287-B2F2-024E-BF22-C50C5657B42C}"/>
                </a:ext>
              </a:extLst>
            </p:cNvPr>
            <p:cNvSpPr txBox="1"/>
            <p:nvPr/>
          </p:nvSpPr>
          <p:spPr>
            <a:xfrm>
              <a:off x="813817" y="2933695"/>
              <a:ext cx="624466"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Garnet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E0E68166-254D-0205-3782-F4F28D154D36}"/>
                </a:ext>
              </a:extLst>
            </p:cNvPr>
            <p:cNvSpPr txBox="1"/>
            <p:nvPr/>
          </p:nvSpPr>
          <p:spPr>
            <a:xfrm>
              <a:off x="1728217" y="2011729"/>
              <a:ext cx="1466363" cy="120032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Pantone: PMS 195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120, 47, 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#782F40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CMYK:19, 90, 50, 55</a:t>
              </a:r>
            </a:p>
          </p:txBody>
        </p:sp>
        <p:sp>
          <p:nvSpPr>
            <p:cNvPr id="32" name="Rectangle 31">
              <a:extLst>
                <a:ext uri="{FF2B5EF4-FFF2-40B4-BE49-F238E27FC236}">
                  <a16:creationId xmlns:a16="http://schemas.microsoft.com/office/drawing/2014/main" id="{8FD49C78-148F-ADF9-04DD-1E8FBB32EAD7}"/>
                </a:ext>
              </a:extLst>
            </p:cNvPr>
            <p:cNvSpPr/>
            <p:nvPr/>
          </p:nvSpPr>
          <p:spPr>
            <a:xfrm>
              <a:off x="813817" y="2011729"/>
              <a:ext cx="914400" cy="914400"/>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grpSp>
    </p:spTree>
    <p:extLst>
      <p:ext uri="{BB962C8B-B14F-4D97-AF65-F5344CB8AC3E}">
        <p14:creationId xmlns:p14="http://schemas.microsoft.com/office/powerpoint/2010/main" val="1163656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00E79C-1FFA-ED60-9F32-5D714226D770}"/>
              </a:ext>
            </a:extLst>
          </p:cNvPr>
          <p:cNvSpPr>
            <a:spLocks noGrp="1"/>
          </p:cNvSpPr>
          <p:nvPr>
            <p:ph type="title"/>
          </p:nvPr>
        </p:nvSpPr>
        <p:spPr>
          <a:xfrm>
            <a:off x="813816" y="457200"/>
            <a:ext cx="8485632" cy="960276"/>
          </a:xfrm>
        </p:spPr>
        <p:txBody>
          <a:bodyPr/>
          <a:lstStyle/>
          <a:p>
            <a:r>
              <a:rPr lang="en-US"/>
              <a:t>Accent Color Palette</a:t>
            </a:r>
          </a:p>
        </p:txBody>
      </p:sp>
      <p:sp>
        <p:nvSpPr>
          <p:cNvPr id="57" name="Footer Placeholder 56">
            <a:extLst>
              <a:ext uri="{FF2B5EF4-FFF2-40B4-BE49-F238E27FC236}">
                <a16:creationId xmlns:a16="http://schemas.microsoft.com/office/drawing/2014/main" id="{4273B565-5CD0-FCEF-5E90-E7416D7DC8D3}"/>
              </a:ext>
            </a:extLst>
          </p:cNvPr>
          <p:cNvSpPr>
            <a:spLocks noGrp="1"/>
          </p:cNvSpPr>
          <p:nvPr>
            <p:ph type="ftr" sz="quarter" idx="11"/>
          </p:nvPr>
        </p:nvSpPr>
        <p:spPr/>
        <p:txBody>
          <a:bodyPr/>
          <a:lstStyle/>
          <a:p>
            <a:endParaRPr lang="en-US"/>
          </a:p>
        </p:txBody>
      </p:sp>
      <p:sp>
        <p:nvSpPr>
          <p:cNvPr id="58" name="Slide Number Placeholder 57">
            <a:extLst>
              <a:ext uri="{FF2B5EF4-FFF2-40B4-BE49-F238E27FC236}">
                <a16:creationId xmlns:a16="http://schemas.microsoft.com/office/drawing/2014/main" id="{DF8F76D7-4CC7-0CE6-2388-24F614417599}"/>
              </a:ext>
            </a:extLst>
          </p:cNvPr>
          <p:cNvSpPr>
            <a:spLocks noGrp="1"/>
          </p:cNvSpPr>
          <p:nvPr>
            <p:ph type="sldNum" sz="quarter" idx="12"/>
          </p:nvPr>
        </p:nvSpPr>
        <p:spPr/>
        <p:txBody>
          <a:bodyPr/>
          <a:lstStyle/>
          <a:p>
            <a:fld id="{A5AEF524-62EC-C340-82A1-9F47B6C43E55}" type="slidenum">
              <a:rPr lang="en-US" smtClean="0"/>
              <a:t>27</a:t>
            </a:fld>
            <a:endParaRPr lang="en-US"/>
          </a:p>
        </p:txBody>
      </p:sp>
      <p:grpSp>
        <p:nvGrpSpPr>
          <p:cNvPr id="47" name="Group 46">
            <a:extLst>
              <a:ext uri="{FF2B5EF4-FFF2-40B4-BE49-F238E27FC236}">
                <a16:creationId xmlns:a16="http://schemas.microsoft.com/office/drawing/2014/main" id="{C2229FD4-8C3B-7907-1579-308E6D9B13AB}"/>
              </a:ext>
            </a:extLst>
          </p:cNvPr>
          <p:cNvGrpSpPr/>
          <p:nvPr/>
        </p:nvGrpSpPr>
        <p:grpSpPr>
          <a:xfrm>
            <a:off x="726948" y="2011729"/>
            <a:ext cx="2057855" cy="1191399"/>
            <a:chOff x="6566680" y="5081775"/>
            <a:chExt cx="2057855" cy="1191399"/>
          </a:xfrm>
        </p:grpSpPr>
        <p:sp>
          <p:nvSpPr>
            <p:cNvPr id="12" name="Rectangle 11">
              <a:extLst>
                <a:ext uri="{FF2B5EF4-FFF2-40B4-BE49-F238E27FC236}">
                  <a16:creationId xmlns:a16="http://schemas.microsoft.com/office/drawing/2014/main" id="{906A98FD-E663-8232-9317-7F915715D15A}"/>
                </a:ext>
              </a:extLst>
            </p:cNvPr>
            <p:cNvSpPr/>
            <p:nvPr/>
          </p:nvSpPr>
          <p:spPr>
            <a:xfrm>
              <a:off x="6566680" y="5081775"/>
              <a:ext cx="914400" cy="914400"/>
            </a:xfrm>
            <a:prstGeom prst="rect">
              <a:avLst/>
            </a:prstGeom>
            <a:solidFill>
              <a:srgbClr val="003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13" name="TextBox 12">
              <a:extLst>
                <a:ext uri="{FF2B5EF4-FFF2-40B4-BE49-F238E27FC236}">
                  <a16:creationId xmlns:a16="http://schemas.microsoft.com/office/drawing/2014/main" id="{81D029BD-E9F1-4027-E920-4D90F619D451}"/>
                </a:ext>
              </a:extLst>
            </p:cNvPr>
            <p:cNvSpPr txBox="1"/>
            <p:nvPr/>
          </p:nvSpPr>
          <p:spPr>
            <a:xfrm>
              <a:off x="6566680" y="5996175"/>
              <a:ext cx="881267"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Tardis Blue</a:t>
              </a:r>
            </a:p>
          </p:txBody>
        </p:sp>
        <p:sp>
          <p:nvSpPr>
            <p:cNvPr id="14" name="TextBox 13">
              <a:extLst>
                <a:ext uri="{FF2B5EF4-FFF2-40B4-BE49-F238E27FC236}">
                  <a16:creationId xmlns:a16="http://schemas.microsoft.com/office/drawing/2014/main" id="{4C8DF581-1E7B-D43C-FEDB-EAAD386C6209}"/>
                </a:ext>
              </a:extLst>
            </p:cNvPr>
            <p:cNvSpPr txBox="1"/>
            <p:nvPr/>
          </p:nvSpPr>
          <p:spPr>
            <a:xfrm>
              <a:off x="7481080" y="5081775"/>
              <a:ext cx="1143455"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0, 59, 111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#003B6F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52" name="Group 51">
            <a:extLst>
              <a:ext uri="{FF2B5EF4-FFF2-40B4-BE49-F238E27FC236}">
                <a16:creationId xmlns:a16="http://schemas.microsoft.com/office/drawing/2014/main" id="{4CB5FBA2-8AE7-4580-4724-D27539910638}"/>
              </a:ext>
            </a:extLst>
          </p:cNvPr>
          <p:cNvGrpSpPr/>
          <p:nvPr/>
        </p:nvGrpSpPr>
        <p:grpSpPr>
          <a:xfrm>
            <a:off x="3558551" y="5081093"/>
            <a:ext cx="2214950" cy="1195864"/>
            <a:chOff x="3698263" y="5077310"/>
            <a:chExt cx="2214950" cy="1195864"/>
          </a:xfrm>
        </p:grpSpPr>
        <p:sp>
          <p:nvSpPr>
            <p:cNvPr id="27" name="Rectangle 26">
              <a:extLst>
                <a:ext uri="{FF2B5EF4-FFF2-40B4-BE49-F238E27FC236}">
                  <a16:creationId xmlns:a16="http://schemas.microsoft.com/office/drawing/2014/main" id="{98C18170-F47E-2C2C-A75A-08DAB670C526}"/>
                </a:ext>
              </a:extLst>
            </p:cNvPr>
            <p:cNvSpPr/>
            <p:nvPr/>
          </p:nvSpPr>
          <p:spPr>
            <a:xfrm>
              <a:off x="3698263" y="5077310"/>
              <a:ext cx="914400" cy="914400"/>
            </a:xfrm>
            <a:prstGeom prst="rect">
              <a:avLst/>
            </a:prstGeom>
            <a:solidFill>
              <a:srgbClr val="40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28" name="TextBox 27">
              <a:extLst>
                <a:ext uri="{FF2B5EF4-FFF2-40B4-BE49-F238E27FC236}">
                  <a16:creationId xmlns:a16="http://schemas.microsoft.com/office/drawing/2014/main" id="{B5EBF460-96EF-EEF1-2694-568119F86A8C}"/>
                </a:ext>
              </a:extLst>
            </p:cNvPr>
            <p:cNvSpPr txBox="1"/>
            <p:nvPr/>
          </p:nvSpPr>
          <p:spPr>
            <a:xfrm>
              <a:off x="3698263" y="5996175"/>
              <a:ext cx="816121"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Turquoise</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5D41AD1-0181-BA37-8138-9FA849C8DBDF}"/>
                </a:ext>
              </a:extLst>
            </p:cNvPr>
            <p:cNvSpPr txBox="1"/>
            <p:nvPr/>
          </p:nvSpPr>
          <p:spPr>
            <a:xfrm>
              <a:off x="4612664" y="5077310"/>
              <a:ext cx="1300549"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64, 224, 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#40E0D0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 </a:t>
              </a:r>
            </a:p>
          </p:txBody>
        </p:sp>
      </p:grpSp>
      <p:grpSp>
        <p:nvGrpSpPr>
          <p:cNvPr id="9" name="Group 8">
            <a:extLst>
              <a:ext uri="{FF2B5EF4-FFF2-40B4-BE49-F238E27FC236}">
                <a16:creationId xmlns:a16="http://schemas.microsoft.com/office/drawing/2014/main" id="{568E79F3-56A4-139F-CA95-FB234476AD5C}"/>
              </a:ext>
            </a:extLst>
          </p:cNvPr>
          <p:cNvGrpSpPr/>
          <p:nvPr/>
        </p:nvGrpSpPr>
        <p:grpSpPr>
          <a:xfrm>
            <a:off x="6566679" y="5081093"/>
            <a:ext cx="2136402" cy="1198965"/>
            <a:chOff x="726948" y="5074209"/>
            <a:chExt cx="2136402" cy="1198965"/>
          </a:xfrm>
        </p:grpSpPr>
        <p:sp>
          <p:nvSpPr>
            <p:cNvPr id="39" name="Rectangle 38">
              <a:extLst>
                <a:ext uri="{FF2B5EF4-FFF2-40B4-BE49-F238E27FC236}">
                  <a16:creationId xmlns:a16="http://schemas.microsoft.com/office/drawing/2014/main" id="{847C730E-ECA7-4F05-CCC3-54218DE049F3}"/>
                </a:ext>
              </a:extLst>
            </p:cNvPr>
            <p:cNvSpPr/>
            <p:nvPr/>
          </p:nvSpPr>
          <p:spPr>
            <a:xfrm>
              <a:off x="726948" y="5074209"/>
              <a:ext cx="914400" cy="914400"/>
            </a:xfrm>
            <a:prstGeom prst="rect">
              <a:avLst/>
            </a:prstGeom>
            <a:solidFill>
              <a:srgbClr val="FF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40" name="TextBox 39">
              <a:extLst>
                <a:ext uri="{FF2B5EF4-FFF2-40B4-BE49-F238E27FC236}">
                  <a16:creationId xmlns:a16="http://schemas.microsoft.com/office/drawing/2014/main" id="{62020829-0E95-DD9B-714C-11D6FFBF799B}"/>
                </a:ext>
              </a:extLst>
            </p:cNvPr>
            <p:cNvSpPr txBox="1"/>
            <p:nvPr/>
          </p:nvSpPr>
          <p:spPr>
            <a:xfrm>
              <a:off x="726948" y="5996175"/>
              <a:ext cx="1292790"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American Orange</a:t>
              </a:r>
            </a:p>
          </p:txBody>
        </p:sp>
        <p:sp>
          <p:nvSpPr>
            <p:cNvPr id="41" name="TextBox 40">
              <a:extLst>
                <a:ext uri="{FF2B5EF4-FFF2-40B4-BE49-F238E27FC236}">
                  <a16:creationId xmlns:a16="http://schemas.microsoft.com/office/drawing/2014/main" id="{2CEA4394-CC9D-6FBB-FA26-706076D0B467}"/>
                </a:ext>
              </a:extLst>
            </p:cNvPr>
            <p:cNvSpPr txBox="1"/>
            <p:nvPr/>
          </p:nvSpPr>
          <p:spPr>
            <a:xfrm>
              <a:off x="1641349" y="5074209"/>
              <a:ext cx="1222001"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255, 139,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#FF8B00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8" name="Group 7">
            <a:extLst>
              <a:ext uri="{FF2B5EF4-FFF2-40B4-BE49-F238E27FC236}">
                <a16:creationId xmlns:a16="http://schemas.microsoft.com/office/drawing/2014/main" id="{C2495DF6-79CB-47DA-E912-E7FB138F5E58}"/>
              </a:ext>
            </a:extLst>
          </p:cNvPr>
          <p:cNvGrpSpPr/>
          <p:nvPr/>
        </p:nvGrpSpPr>
        <p:grpSpPr>
          <a:xfrm>
            <a:off x="726948" y="3546752"/>
            <a:ext cx="2394292" cy="1191399"/>
            <a:chOff x="726948" y="3546752"/>
            <a:chExt cx="2394292" cy="1191399"/>
          </a:xfrm>
        </p:grpSpPr>
        <p:sp>
          <p:nvSpPr>
            <p:cNvPr id="42" name="TextBox 41">
              <a:extLst>
                <a:ext uri="{FF2B5EF4-FFF2-40B4-BE49-F238E27FC236}">
                  <a16:creationId xmlns:a16="http://schemas.microsoft.com/office/drawing/2014/main" id="{1199108F-E912-35ED-35EA-F98C0096E6A8}"/>
                </a:ext>
              </a:extLst>
            </p:cNvPr>
            <p:cNvSpPr txBox="1"/>
            <p:nvPr/>
          </p:nvSpPr>
          <p:spPr>
            <a:xfrm>
              <a:off x="726948" y="4461152"/>
              <a:ext cx="916598"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Rubine Red</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316D0CA7-DF62-1574-73F4-A869EAC9B818}"/>
                </a:ext>
              </a:extLst>
            </p:cNvPr>
            <p:cNvSpPr txBox="1"/>
            <p:nvPr/>
          </p:nvSpPr>
          <p:spPr>
            <a:xfrm>
              <a:off x="1641348" y="3546752"/>
              <a:ext cx="1479892"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206, 0, 88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#CE0058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 0, 100, 43, 12</a:t>
              </a:r>
            </a:p>
          </p:txBody>
        </p:sp>
        <p:sp>
          <p:nvSpPr>
            <p:cNvPr id="44" name="Rectangle 43">
              <a:extLst>
                <a:ext uri="{FF2B5EF4-FFF2-40B4-BE49-F238E27FC236}">
                  <a16:creationId xmlns:a16="http://schemas.microsoft.com/office/drawing/2014/main" id="{4821A2C9-F1B8-2DA5-F53E-12DAF668F2DC}"/>
                </a:ext>
              </a:extLst>
            </p:cNvPr>
            <p:cNvSpPr/>
            <p:nvPr/>
          </p:nvSpPr>
          <p:spPr>
            <a:xfrm>
              <a:off x="726948" y="3546752"/>
              <a:ext cx="914400" cy="914400"/>
            </a:xfrm>
            <a:prstGeom prst="rect">
              <a:avLst/>
            </a:prstGeom>
            <a:solidFill>
              <a:srgbClr val="CE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grpSp>
      <p:grpSp>
        <p:nvGrpSpPr>
          <p:cNvPr id="53" name="Group 52">
            <a:extLst>
              <a:ext uri="{FF2B5EF4-FFF2-40B4-BE49-F238E27FC236}">
                <a16:creationId xmlns:a16="http://schemas.microsoft.com/office/drawing/2014/main" id="{1DA38E28-8140-BF3F-9F1A-A8018F6B7B82}"/>
              </a:ext>
            </a:extLst>
          </p:cNvPr>
          <p:cNvGrpSpPr/>
          <p:nvPr/>
        </p:nvGrpSpPr>
        <p:grpSpPr>
          <a:xfrm>
            <a:off x="726948" y="5081093"/>
            <a:ext cx="2222965" cy="1195864"/>
            <a:chOff x="3690247" y="3543726"/>
            <a:chExt cx="2222965" cy="1195864"/>
          </a:xfrm>
        </p:grpSpPr>
        <p:sp>
          <p:nvSpPr>
            <p:cNvPr id="33" name="Rectangle 32">
              <a:extLst>
                <a:ext uri="{FF2B5EF4-FFF2-40B4-BE49-F238E27FC236}">
                  <a16:creationId xmlns:a16="http://schemas.microsoft.com/office/drawing/2014/main" id="{E920A934-93AB-9180-AB68-AD81C1104679}"/>
                </a:ext>
              </a:extLst>
            </p:cNvPr>
            <p:cNvSpPr/>
            <p:nvPr/>
          </p:nvSpPr>
          <p:spPr>
            <a:xfrm>
              <a:off x="3690247" y="3543726"/>
              <a:ext cx="914400" cy="914400"/>
            </a:xfrm>
            <a:prstGeom prst="rect">
              <a:avLst/>
            </a:prstGeom>
            <a:solidFill>
              <a:srgbClr val="489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34" name="TextBox 33">
              <a:extLst>
                <a:ext uri="{FF2B5EF4-FFF2-40B4-BE49-F238E27FC236}">
                  <a16:creationId xmlns:a16="http://schemas.microsoft.com/office/drawing/2014/main" id="{5240B36D-381E-1561-3E5D-EA529810F4E3}"/>
                </a:ext>
              </a:extLst>
            </p:cNvPr>
            <p:cNvSpPr txBox="1"/>
            <p:nvPr/>
          </p:nvSpPr>
          <p:spPr>
            <a:xfrm>
              <a:off x="3690247" y="4462591"/>
              <a:ext cx="747064"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Calibri" panose="020F0502020204030204"/>
                  <a:ea typeface="+mn-ea"/>
                  <a:cs typeface="+mn-cs"/>
                </a:rPr>
                <a:t>Asagi-iro</a:t>
              </a:r>
              <a:endParaRPr kumimoji="0" lang="en-US"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6DE07C98-ED7D-E3FF-489A-FE708B784983}"/>
                </a:ext>
              </a:extLst>
            </p:cNvPr>
            <p:cNvSpPr txBox="1"/>
            <p:nvPr/>
          </p:nvSpPr>
          <p:spPr>
            <a:xfrm>
              <a:off x="4612663" y="3543726"/>
              <a:ext cx="1300549"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72, 146, 155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#48929b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46" name="Group 45">
            <a:extLst>
              <a:ext uri="{FF2B5EF4-FFF2-40B4-BE49-F238E27FC236}">
                <a16:creationId xmlns:a16="http://schemas.microsoft.com/office/drawing/2014/main" id="{CCE65EA5-C26C-30C6-B186-07D6B078F79C}"/>
              </a:ext>
            </a:extLst>
          </p:cNvPr>
          <p:cNvGrpSpPr/>
          <p:nvPr/>
        </p:nvGrpSpPr>
        <p:grpSpPr>
          <a:xfrm>
            <a:off x="6566679" y="3550535"/>
            <a:ext cx="2293495" cy="1191399"/>
            <a:chOff x="6566679" y="3548191"/>
            <a:chExt cx="2293495" cy="1191399"/>
          </a:xfrm>
        </p:grpSpPr>
        <p:sp>
          <p:nvSpPr>
            <p:cNvPr id="15" name="Rectangle 14">
              <a:extLst>
                <a:ext uri="{FF2B5EF4-FFF2-40B4-BE49-F238E27FC236}">
                  <a16:creationId xmlns:a16="http://schemas.microsoft.com/office/drawing/2014/main" id="{1D64BB85-8C6D-2A6D-1ADF-BDD1B80CCD13}"/>
                </a:ext>
              </a:extLst>
            </p:cNvPr>
            <p:cNvSpPr/>
            <p:nvPr/>
          </p:nvSpPr>
          <p:spPr>
            <a:xfrm>
              <a:off x="6566679" y="3548191"/>
              <a:ext cx="914400" cy="91440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16" name="TextBox 15">
              <a:extLst>
                <a:ext uri="{FF2B5EF4-FFF2-40B4-BE49-F238E27FC236}">
                  <a16:creationId xmlns:a16="http://schemas.microsoft.com/office/drawing/2014/main" id="{806D66C3-8068-2CAE-509B-9BB1C6BF1F51}"/>
                </a:ext>
              </a:extLst>
            </p:cNvPr>
            <p:cNvSpPr txBox="1"/>
            <p:nvPr/>
          </p:nvSpPr>
          <p:spPr>
            <a:xfrm>
              <a:off x="6566679" y="4462591"/>
              <a:ext cx="843244"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Gainsboro</a:t>
              </a:r>
            </a:p>
          </p:txBody>
        </p:sp>
        <p:sp>
          <p:nvSpPr>
            <p:cNvPr id="17" name="TextBox 16">
              <a:extLst>
                <a:ext uri="{FF2B5EF4-FFF2-40B4-BE49-F238E27FC236}">
                  <a16:creationId xmlns:a16="http://schemas.microsoft.com/office/drawing/2014/main" id="{E714A678-45AD-BAB6-5271-DEF2141ED01A}"/>
                </a:ext>
              </a:extLst>
            </p:cNvPr>
            <p:cNvSpPr txBox="1"/>
            <p:nvPr/>
          </p:nvSpPr>
          <p:spPr>
            <a:xfrm>
              <a:off x="7481079" y="3548191"/>
              <a:ext cx="1379095"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220, 220, 220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#DCDCDC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49" name="Group 48">
            <a:extLst>
              <a:ext uri="{FF2B5EF4-FFF2-40B4-BE49-F238E27FC236}">
                <a16:creationId xmlns:a16="http://schemas.microsoft.com/office/drawing/2014/main" id="{B60DA90D-5162-90AF-F50D-B04C1206ACDC}"/>
              </a:ext>
            </a:extLst>
          </p:cNvPr>
          <p:cNvGrpSpPr/>
          <p:nvPr/>
        </p:nvGrpSpPr>
        <p:grpSpPr>
          <a:xfrm>
            <a:off x="3558551" y="2019295"/>
            <a:ext cx="2214950" cy="1191399"/>
            <a:chOff x="3698263" y="2019295"/>
            <a:chExt cx="2214950" cy="1191399"/>
          </a:xfrm>
        </p:grpSpPr>
        <p:sp>
          <p:nvSpPr>
            <p:cNvPr id="36" name="Rectangle 35">
              <a:extLst>
                <a:ext uri="{FF2B5EF4-FFF2-40B4-BE49-F238E27FC236}">
                  <a16:creationId xmlns:a16="http://schemas.microsoft.com/office/drawing/2014/main" id="{65092876-A0BD-0F71-2AD1-9E94904F567E}"/>
                </a:ext>
              </a:extLst>
            </p:cNvPr>
            <p:cNvSpPr/>
            <p:nvPr/>
          </p:nvSpPr>
          <p:spPr>
            <a:xfrm>
              <a:off x="3698263" y="2019295"/>
              <a:ext cx="914400" cy="914400"/>
            </a:xfrm>
            <a:prstGeom prst="rect">
              <a:avLst/>
            </a:prstGeom>
            <a:solidFill>
              <a:srgbClr val="FBE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37" name="TextBox 36">
              <a:extLst>
                <a:ext uri="{FF2B5EF4-FFF2-40B4-BE49-F238E27FC236}">
                  <a16:creationId xmlns:a16="http://schemas.microsoft.com/office/drawing/2014/main" id="{9091FB5E-8A39-BE29-6938-B3A9C77B4E77}"/>
                </a:ext>
              </a:extLst>
            </p:cNvPr>
            <p:cNvSpPr txBox="1"/>
            <p:nvPr/>
          </p:nvSpPr>
          <p:spPr>
            <a:xfrm>
              <a:off x="3698263" y="2933695"/>
              <a:ext cx="487634"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Corn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D797569E-370D-2A91-B253-81EE95E2A0C6}"/>
                </a:ext>
              </a:extLst>
            </p:cNvPr>
            <p:cNvSpPr txBox="1"/>
            <p:nvPr/>
          </p:nvSpPr>
          <p:spPr>
            <a:xfrm>
              <a:off x="4612664" y="2019295"/>
              <a:ext cx="1300549"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251, 236, 93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#FBEC5D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45" name="Group 44">
            <a:extLst>
              <a:ext uri="{FF2B5EF4-FFF2-40B4-BE49-F238E27FC236}">
                <a16:creationId xmlns:a16="http://schemas.microsoft.com/office/drawing/2014/main" id="{C8DC52F6-7843-7FF9-13CC-D53F4FBCB2E5}"/>
              </a:ext>
            </a:extLst>
          </p:cNvPr>
          <p:cNvGrpSpPr/>
          <p:nvPr/>
        </p:nvGrpSpPr>
        <p:grpSpPr>
          <a:xfrm>
            <a:off x="6566679" y="2019295"/>
            <a:ext cx="2293495" cy="1191399"/>
            <a:chOff x="6566680" y="2019295"/>
            <a:chExt cx="2293495" cy="1191399"/>
          </a:xfrm>
        </p:grpSpPr>
        <p:sp>
          <p:nvSpPr>
            <p:cNvPr id="18" name="Rectangle 17">
              <a:extLst>
                <a:ext uri="{FF2B5EF4-FFF2-40B4-BE49-F238E27FC236}">
                  <a16:creationId xmlns:a16="http://schemas.microsoft.com/office/drawing/2014/main" id="{9FCDC829-921B-3DC5-AE1D-2537A7561F34}"/>
                </a:ext>
              </a:extLst>
            </p:cNvPr>
            <p:cNvSpPr/>
            <p:nvPr/>
          </p:nvSpPr>
          <p:spPr>
            <a:xfrm>
              <a:off x="6566680" y="2019295"/>
              <a:ext cx="914400" cy="914400"/>
            </a:xfrm>
            <a:prstGeom prst="rect">
              <a:avLst/>
            </a:prstGeom>
            <a:solidFill>
              <a:srgbClr val="DBD7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19" name="TextBox 18">
              <a:extLst>
                <a:ext uri="{FF2B5EF4-FFF2-40B4-BE49-F238E27FC236}">
                  <a16:creationId xmlns:a16="http://schemas.microsoft.com/office/drawing/2014/main" id="{AAB97F5E-CCEF-400D-EF8C-69532EDCEB25}"/>
                </a:ext>
              </a:extLst>
            </p:cNvPr>
            <p:cNvSpPr txBox="1"/>
            <p:nvPr/>
          </p:nvSpPr>
          <p:spPr>
            <a:xfrm>
              <a:off x="6566680" y="2933695"/>
              <a:ext cx="924869"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Timberwolf</a:t>
              </a:r>
            </a:p>
          </p:txBody>
        </p:sp>
        <p:sp>
          <p:nvSpPr>
            <p:cNvPr id="20" name="TextBox 19">
              <a:extLst>
                <a:ext uri="{FF2B5EF4-FFF2-40B4-BE49-F238E27FC236}">
                  <a16:creationId xmlns:a16="http://schemas.microsoft.com/office/drawing/2014/main" id="{91CE2098-5743-C6F5-1F5F-EB183A2F85F3}"/>
                </a:ext>
              </a:extLst>
            </p:cNvPr>
            <p:cNvSpPr txBox="1"/>
            <p:nvPr/>
          </p:nvSpPr>
          <p:spPr>
            <a:xfrm>
              <a:off x="7481080" y="2019295"/>
              <a:ext cx="1379095"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219, 215, 210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#DBD7D2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7" name="Group 6">
            <a:extLst>
              <a:ext uri="{FF2B5EF4-FFF2-40B4-BE49-F238E27FC236}">
                <a16:creationId xmlns:a16="http://schemas.microsoft.com/office/drawing/2014/main" id="{388163A8-BCBC-7F4E-C49F-26AD5D17D3D8}"/>
              </a:ext>
            </a:extLst>
          </p:cNvPr>
          <p:cNvGrpSpPr/>
          <p:nvPr/>
        </p:nvGrpSpPr>
        <p:grpSpPr>
          <a:xfrm>
            <a:off x="3558551" y="3546752"/>
            <a:ext cx="2136401" cy="1198965"/>
            <a:chOff x="726949" y="2011729"/>
            <a:chExt cx="2136401" cy="1198965"/>
          </a:xfrm>
        </p:grpSpPr>
        <p:sp>
          <p:nvSpPr>
            <p:cNvPr id="30" name="TextBox 29">
              <a:extLst>
                <a:ext uri="{FF2B5EF4-FFF2-40B4-BE49-F238E27FC236}">
                  <a16:creationId xmlns:a16="http://schemas.microsoft.com/office/drawing/2014/main" id="{D5045287-B2F2-024E-BF22-C50C5657B42C}"/>
                </a:ext>
              </a:extLst>
            </p:cNvPr>
            <p:cNvSpPr txBox="1"/>
            <p:nvPr/>
          </p:nvSpPr>
          <p:spPr>
            <a:xfrm>
              <a:off x="726949" y="2933695"/>
              <a:ext cx="998543" cy="27699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Imperial</a:t>
              </a:r>
            </a:p>
          </p:txBody>
        </p:sp>
        <p:sp>
          <p:nvSpPr>
            <p:cNvPr id="31" name="TextBox 30">
              <a:extLst>
                <a:ext uri="{FF2B5EF4-FFF2-40B4-BE49-F238E27FC236}">
                  <a16:creationId xmlns:a16="http://schemas.microsoft.com/office/drawing/2014/main" id="{E0E68166-254D-0205-3782-F4F28D154D36}"/>
                </a:ext>
              </a:extLst>
            </p:cNvPr>
            <p:cNvSpPr txBox="1"/>
            <p:nvPr/>
          </p:nvSpPr>
          <p:spPr>
            <a:xfrm>
              <a:off x="1641349" y="2011729"/>
              <a:ext cx="1222001"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104, 40, 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#682860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sp>
          <p:nvSpPr>
            <p:cNvPr id="32" name="Rectangle 31">
              <a:extLst>
                <a:ext uri="{FF2B5EF4-FFF2-40B4-BE49-F238E27FC236}">
                  <a16:creationId xmlns:a16="http://schemas.microsoft.com/office/drawing/2014/main" id="{8FD49C78-148F-ADF9-04DD-1E8FBB32EAD7}"/>
                </a:ext>
              </a:extLst>
            </p:cNvPr>
            <p:cNvSpPr/>
            <p:nvPr/>
          </p:nvSpPr>
          <p:spPr>
            <a:xfrm>
              <a:off x="726949" y="2011729"/>
              <a:ext cx="914400" cy="914400"/>
            </a:xfrm>
            <a:prstGeom prst="rect">
              <a:avLst/>
            </a:prstGeom>
            <a:solidFill>
              <a:srgbClr val="682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grpSp>
      <p:grpSp>
        <p:nvGrpSpPr>
          <p:cNvPr id="3" name="Group 2">
            <a:extLst>
              <a:ext uri="{FF2B5EF4-FFF2-40B4-BE49-F238E27FC236}">
                <a16:creationId xmlns:a16="http://schemas.microsoft.com/office/drawing/2014/main" id="{031D254C-0C2B-E90B-60AE-D6501D23093A}"/>
              </a:ext>
            </a:extLst>
          </p:cNvPr>
          <p:cNvGrpSpPr/>
          <p:nvPr/>
        </p:nvGrpSpPr>
        <p:grpSpPr>
          <a:xfrm>
            <a:off x="726948" y="2006046"/>
            <a:ext cx="2057855" cy="1191399"/>
            <a:chOff x="6566680" y="5081775"/>
            <a:chExt cx="2057855" cy="1191399"/>
          </a:xfrm>
        </p:grpSpPr>
        <p:sp>
          <p:nvSpPr>
            <p:cNvPr id="6" name="Rectangle 5">
              <a:extLst>
                <a:ext uri="{FF2B5EF4-FFF2-40B4-BE49-F238E27FC236}">
                  <a16:creationId xmlns:a16="http://schemas.microsoft.com/office/drawing/2014/main" id="{E4C41DC6-CFA6-D30F-6DFF-419BAD8A2C8A}"/>
                </a:ext>
              </a:extLst>
            </p:cNvPr>
            <p:cNvSpPr/>
            <p:nvPr/>
          </p:nvSpPr>
          <p:spPr>
            <a:xfrm>
              <a:off x="6566680" y="5081775"/>
              <a:ext cx="914400" cy="914400"/>
            </a:xfrm>
            <a:prstGeom prst="rect">
              <a:avLst/>
            </a:prstGeom>
            <a:solidFill>
              <a:srgbClr val="003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10" name="TextBox 9">
              <a:extLst>
                <a:ext uri="{FF2B5EF4-FFF2-40B4-BE49-F238E27FC236}">
                  <a16:creationId xmlns:a16="http://schemas.microsoft.com/office/drawing/2014/main" id="{34CE0A5A-78E7-919D-02ED-406ED17950C8}"/>
                </a:ext>
              </a:extLst>
            </p:cNvPr>
            <p:cNvSpPr txBox="1"/>
            <p:nvPr/>
          </p:nvSpPr>
          <p:spPr>
            <a:xfrm>
              <a:off x="6566680" y="5996175"/>
              <a:ext cx="881267"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Tardis Blue</a:t>
              </a:r>
            </a:p>
          </p:txBody>
        </p:sp>
        <p:sp>
          <p:nvSpPr>
            <p:cNvPr id="11" name="TextBox 10">
              <a:extLst>
                <a:ext uri="{FF2B5EF4-FFF2-40B4-BE49-F238E27FC236}">
                  <a16:creationId xmlns:a16="http://schemas.microsoft.com/office/drawing/2014/main" id="{526D43A5-9A9C-3B6C-6821-CE39D95FE21F}"/>
                </a:ext>
              </a:extLst>
            </p:cNvPr>
            <p:cNvSpPr txBox="1"/>
            <p:nvPr/>
          </p:nvSpPr>
          <p:spPr>
            <a:xfrm>
              <a:off x="7481080" y="5081775"/>
              <a:ext cx="1143455"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0, 59, 111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#003B6F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21" name="Group 20">
            <a:extLst>
              <a:ext uri="{FF2B5EF4-FFF2-40B4-BE49-F238E27FC236}">
                <a16:creationId xmlns:a16="http://schemas.microsoft.com/office/drawing/2014/main" id="{37B38728-3C3A-A231-E3E9-73B32A222C31}"/>
              </a:ext>
            </a:extLst>
          </p:cNvPr>
          <p:cNvGrpSpPr/>
          <p:nvPr/>
        </p:nvGrpSpPr>
        <p:grpSpPr>
          <a:xfrm>
            <a:off x="726948" y="3541069"/>
            <a:ext cx="2394292" cy="1191399"/>
            <a:chOff x="726948" y="3546752"/>
            <a:chExt cx="2394292" cy="1191399"/>
          </a:xfrm>
        </p:grpSpPr>
        <p:sp>
          <p:nvSpPr>
            <p:cNvPr id="22" name="TextBox 21">
              <a:extLst>
                <a:ext uri="{FF2B5EF4-FFF2-40B4-BE49-F238E27FC236}">
                  <a16:creationId xmlns:a16="http://schemas.microsoft.com/office/drawing/2014/main" id="{B98E9EA4-2594-F696-91C9-7FF04FC8223C}"/>
                </a:ext>
              </a:extLst>
            </p:cNvPr>
            <p:cNvSpPr txBox="1"/>
            <p:nvPr/>
          </p:nvSpPr>
          <p:spPr>
            <a:xfrm>
              <a:off x="726948" y="4461152"/>
              <a:ext cx="916598"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Rubine Red</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8B89F21F-3603-616F-10C7-5DC99D45066B}"/>
                </a:ext>
              </a:extLst>
            </p:cNvPr>
            <p:cNvSpPr txBox="1"/>
            <p:nvPr/>
          </p:nvSpPr>
          <p:spPr>
            <a:xfrm>
              <a:off x="1641348" y="3546752"/>
              <a:ext cx="1479892"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206, 0, 88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#CE0058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 0, 100, 43, 12</a:t>
              </a:r>
            </a:p>
          </p:txBody>
        </p:sp>
        <p:sp>
          <p:nvSpPr>
            <p:cNvPr id="24" name="Rectangle 23">
              <a:extLst>
                <a:ext uri="{FF2B5EF4-FFF2-40B4-BE49-F238E27FC236}">
                  <a16:creationId xmlns:a16="http://schemas.microsoft.com/office/drawing/2014/main" id="{B5BB335A-D431-B616-5912-0DBE7C7A1F47}"/>
                </a:ext>
              </a:extLst>
            </p:cNvPr>
            <p:cNvSpPr/>
            <p:nvPr/>
          </p:nvSpPr>
          <p:spPr>
            <a:xfrm>
              <a:off x="726948" y="3546752"/>
              <a:ext cx="914400" cy="914400"/>
            </a:xfrm>
            <a:prstGeom prst="rect">
              <a:avLst/>
            </a:prstGeom>
            <a:solidFill>
              <a:srgbClr val="CE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grpSp>
      <p:grpSp>
        <p:nvGrpSpPr>
          <p:cNvPr id="25" name="Group 24">
            <a:extLst>
              <a:ext uri="{FF2B5EF4-FFF2-40B4-BE49-F238E27FC236}">
                <a16:creationId xmlns:a16="http://schemas.microsoft.com/office/drawing/2014/main" id="{B6256055-2C34-5AC3-951A-2AEA21C78017}"/>
              </a:ext>
            </a:extLst>
          </p:cNvPr>
          <p:cNvGrpSpPr/>
          <p:nvPr/>
        </p:nvGrpSpPr>
        <p:grpSpPr>
          <a:xfrm>
            <a:off x="3558551" y="2013612"/>
            <a:ext cx="2214950" cy="1191399"/>
            <a:chOff x="3698263" y="2019295"/>
            <a:chExt cx="2214950" cy="1191399"/>
          </a:xfrm>
        </p:grpSpPr>
        <p:sp>
          <p:nvSpPr>
            <p:cNvPr id="26" name="Rectangle 25">
              <a:extLst>
                <a:ext uri="{FF2B5EF4-FFF2-40B4-BE49-F238E27FC236}">
                  <a16:creationId xmlns:a16="http://schemas.microsoft.com/office/drawing/2014/main" id="{995F135F-365A-95E1-5C88-503DC7BB6BF8}"/>
                </a:ext>
              </a:extLst>
            </p:cNvPr>
            <p:cNvSpPr/>
            <p:nvPr/>
          </p:nvSpPr>
          <p:spPr>
            <a:xfrm>
              <a:off x="3698263" y="2019295"/>
              <a:ext cx="914400" cy="914400"/>
            </a:xfrm>
            <a:prstGeom prst="rect">
              <a:avLst/>
            </a:prstGeom>
            <a:solidFill>
              <a:srgbClr val="FBE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48" name="TextBox 47">
              <a:extLst>
                <a:ext uri="{FF2B5EF4-FFF2-40B4-BE49-F238E27FC236}">
                  <a16:creationId xmlns:a16="http://schemas.microsoft.com/office/drawing/2014/main" id="{6F380E28-3F26-1F0E-67DB-0B99DBD1E1D1}"/>
                </a:ext>
              </a:extLst>
            </p:cNvPr>
            <p:cNvSpPr txBox="1"/>
            <p:nvPr/>
          </p:nvSpPr>
          <p:spPr>
            <a:xfrm>
              <a:off x="3698263" y="2933695"/>
              <a:ext cx="487634"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Corn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19140908-9F41-5692-3C52-80B7BAAA1AFF}"/>
                </a:ext>
              </a:extLst>
            </p:cNvPr>
            <p:cNvSpPr txBox="1"/>
            <p:nvPr/>
          </p:nvSpPr>
          <p:spPr>
            <a:xfrm>
              <a:off x="4612664" y="2019295"/>
              <a:ext cx="1300549"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251, 236, 93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#FBEC5D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51" name="Group 50">
            <a:extLst>
              <a:ext uri="{FF2B5EF4-FFF2-40B4-BE49-F238E27FC236}">
                <a16:creationId xmlns:a16="http://schemas.microsoft.com/office/drawing/2014/main" id="{3930833A-4F1E-226A-A24A-9D35F51250B3}"/>
              </a:ext>
            </a:extLst>
          </p:cNvPr>
          <p:cNvGrpSpPr/>
          <p:nvPr/>
        </p:nvGrpSpPr>
        <p:grpSpPr>
          <a:xfrm>
            <a:off x="6566679" y="2013612"/>
            <a:ext cx="2293495" cy="1191399"/>
            <a:chOff x="6566680" y="2019295"/>
            <a:chExt cx="2293495" cy="1191399"/>
          </a:xfrm>
        </p:grpSpPr>
        <p:sp>
          <p:nvSpPr>
            <p:cNvPr id="54" name="Rectangle 53">
              <a:extLst>
                <a:ext uri="{FF2B5EF4-FFF2-40B4-BE49-F238E27FC236}">
                  <a16:creationId xmlns:a16="http://schemas.microsoft.com/office/drawing/2014/main" id="{6B1D85B6-BFB5-8E22-F333-471FAF23FFC4}"/>
                </a:ext>
              </a:extLst>
            </p:cNvPr>
            <p:cNvSpPr/>
            <p:nvPr/>
          </p:nvSpPr>
          <p:spPr>
            <a:xfrm>
              <a:off x="6566680" y="2019295"/>
              <a:ext cx="914400" cy="914400"/>
            </a:xfrm>
            <a:prstGeom prst="rect">
              <a:avLst/>
            </a:prstGeom>
            <a:solidFill>
              <a:srgbClr val="DBD7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55" name="TextBox 54">
              <a:extLst>
                <a:ext uri="{FF2B5EF4-FFF2-40B4-BE49-F238E27FC236}">
                  <a16:creationId xmlns:a16="http://schemas.microsoft.com/office/drawing/2014/main" id="{E706927C-7A37-6612-A3CE-1A1055706F9B}"/>
                </a:ext>
              </a:extLst>
            </p:cNvPr>
            <p:cNvSpPr txBox="1"/>
            <p:nvPr/>
          </p:nvSpPr>
          <p:spPr>
            <a:xfrm>
              <a:off x="6566680" y="2933695"/>
              <a:ext cx="924869"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Timberwolf</a:t>
              </a:r>
            </a:p>
          </p:txBody>
        </p:sp>
        <p:sp>
          <p:nvSpPr>
            <p:cNvPr id="56" name="TextBox 55">
              <a:extLst>
                <a:ext uri="{FF2B5EF4-FFF2-40B4-BE49-F238E27FC236}">
                  <a16:creationId xmlns:a16="http://schemas.microsoft.com/office/drawing/2014/main" id="{48971ED8-7CD8-8474-48EE-4A7161279444}"/>
                </a:ext>
              </a:extLst>
            </p:cNvPr>
            <p:cNvSpPr txBox="1"/>
            <p:nvPr/>
          </p:nvSpPr>
          <p:spPr>
            <a:xfrm>
              <a:off x="7481080" y="2019295"/>
              <a:ext cx="1379095"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219, 215, 210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#DBD7D2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spTree>
    <p:extLst>
      <p:ext uri="{BB962C8B-B14F-4D97-AF65-F5344CB8AC3E}">
        <p14:creationId xmlns:p14="http://schemas.microsoft.com/office/powerpoint/2010/main" val="3656656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 name="TextBox 124">
            <a:extLst>
              <a:ext uri="{FF2B5EF4-FFF2-40B4-BE49-F238E27FC236}">
                <a16:creationId xmlns:a16="http://schemas.microsoft.com/office/drawing/2014/main" id="{C34F68ED-1613-0F7B-86EF-4EAFA5F32FD8}"/>
              </a:ext>
            </a:extLst>
          </p:cNvPr>
          <p:cNvSpPr txBox="1"/>
          <p:nvPr/>
        </p:nvSpPr>
        <p:spPr>
          <a:xfrm>
            <a:off x="9564444" y="240337"/>
            <a:ext cx="22132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https://color.adobe.com/create/color-wheel</a:t>
            </a:r>
          </a:p>
        </p:txBody>
      </p:sp>
      <p:grpSp>
        <p:nvGrpSpPr>
          <p:cNvPr id="26" name="Group 25">
            <a:extLst>
              <a:ext uri="{FF2B5EF4-FFF2-40B4-BE49-F238E27FC236}">
                <a16:creationId xmlns:a16="http://schemas.microsoft.com/office/drawing/2014/main" id="{5BBA785F-AA9F-B7B0-64F8-DCEB019FF1F3}"/>
              </a:ext>
            </a:extLst>
          </p:cNvPr>
          <p:cNvGrpSpPr/>
          <p:nvPr/>
        </p:nvGrpSpPr>
        <p:grpSpPr>
          <a:xfrm>
            <a:off x="0" y="0"/>
            <a:ext cx="8148182" cy="6858000"/>
            <a:chOff x="0" y="0"/>
            <a:chExt cx="8148182" cy="6858000"/>
          </a:xfrm>
        </p:grpSpPr>
        <p:grpSp>
          <p:nvGrpSpPr>
            <p:cNvPr id="10" name="Group 9">
              <a:extLst>
                <a:ext uri="{FF2B5EF4-FFF2-40B4-BE49-F238E27FC236}">
                  <a16:creationId xmlns:a16="http://schemas.microsoft.com/office/drawing/2014/main" id="{708744D1-047D-389C-AC60-6AB2067BB31D}"/>
                </a:ext>
              </a:extLst>
            </p:cNvPr>
            <p:cNvGrpSpPr/>
            <p:nvPr/>
          </p:nvGrpSpPr>
          <p:grpSpPr>
            <a:xfrm>
              <a:off x="1721048" y="0"/>
              <a:ext cx="6427134" cy="767946"/>
              <a:chOff x="1721048" y="1"/>
              <a:chExt cx="6427134" cy="767946"/>
            </a:xfrm>
          </p:grpSpPr>
          <p:sp>
            <p:nvSpPr>
              <p:cNvPr id="115" name="TextBox 114">
                <a:extLst>
                  <a:ext uri="{FF2B5EF4-FFF2-40B4-BE49-F238E27FC236}">
                    <a16:creationId xmlns:a16="http://schemas.microsoft.com/office/drawing/2014/main" id="{14BFA5C5-2FAE-935D-A421-0E68DBC220C7}"/>
                  </a:ext>
                </a:extLst>
              </p:cNvPr>
              <p:cNvSpPr txBox="1"/>
              <p:nvPr/>
            </p:nvSpPr>
            <p:spPr>
              <a:xfrm>
                <a:off x="1721048" y="199308"/>
                <a:ext cx="11859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Analogous</a:t>
                </a:r>
              </a:p>
            </p:txBody>
          </p:sp>
          <p:grpSp>
            <p:nvGrpSpPr>
              <p:cNvPr id="2" name="Group 1">
                <a:extLst>
                  <a:ext uri="{FF2B5EF4-FFF2-40B4-BE49-F238E27FC236}">
                    <a16:creationId xmlns:a16="http://schemas.microsoft.com/office/drawing/2014/main" id="{AF448855-8336-E80D-6994-CC514B7E8757}"/>
                  </a:ext>
                </a:extLst>
              </p:cNvPr>
              <p:cNvGrpSpPr/>
              <p:nvPr/>
            </p:nvGrpSpPr>
            <p:grpSpPr>
              <a:xfrm>
                <a:off x="2886752" y="1"/>
                <a:ext cx="5261430" cy="767946"/>
                <a:chOff x="2886752" y="1"/>
                <a:chExt cx="5261430" cy="767946"/>
              </a:xfrm>
            </p:grpSpPr>
            <p:sp>
              <p:nvSpPr>
                <p:cNvPr id="19" name="Rectangle 18">
                  <a:extLst>
                    <a:ext uri="{FF2B5EF4-FFF2-40B4-BE49-F238E27FC236}">
                      <a16:creationId xmlns:a16="http://schemas.microsoft.com/office/drawing/2014/main" id="{422E79CF-58A1-EC6C-FF9C-B742F463684D}"/>
                    </a:ext>
                  </a:extLst>
                </p:cNvPr>
                <p:cNvSpPr/>
                <p:nvPr/>
              </p:nvSpPr>
              <p:spPr>
                <a:xfrm>
                  <a:off x="2886752" y="1"/>
                  <a:ext cx="1052286" cy="767946"/>
                </a:xfrm>
                <a:prstGeom prst="rect">
                  <a:avLst/>
                </a:prstGeom>
                <a:solidFill>
                  <a:srgbClr val="F7A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F7AB19</a:t>
                  </a:r>
                </a:p>
              </p:txBody>
            </p:sp>
            <p:sp>
              <p:nvSpPr>
                <p:cNvPr id="22" name="Rectangle 21">
                  <a:extLst>
                    <a:ext uri="{FF2B5EF4-FFF2-40B4-BE49-F238E27FC236}">
                      <a16:creationId xmlns:a16="http://schemas.microsoft.com/office/drawing/2014/main" id="{26C2AC74-8A95-AC8C-6EE8-3ECE9E66E761}"/>
                    </a:ext>
                  </a:extLst>
                </p:cNvPr>
                <p:cNvSpPr/>
                <p:nvPr/>
              </p:nvSpPr>
              <p:spPr>
                <a:xfrm>
                  <a:off x="3939038" y="1"/>
                  <a:ext cx="1052286" cy="767946"/>
                </a:xfrm>
                <a:prstGeom prst="rect">
                  <a:avLst/>
                </a:prstGeom>
                <a:solidFill>
                  <a:srgbClr val="D67F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D67F15</a:t>
                  </a:r>
                </a:p>
              </p:txBody>
            </p:sp>
            <p:sp>
              <p:nvSpPr>
                <p:cNvPr id="23" name="Rectangle 22">
                  <a:extLst>
                    <a:ext uri="{FF2B5EF4-FFF2-40B4-BE49-F238E27FC236}">
                      <a16:creationId xmlns:a16="http://schemas.microsoft.com/office/drawing/2014/main" id="{65FBC9A7-2B00-DC28-BC08-56D68695B248}"/>
                    </a:ext>
                  </a:extLst>
                </p:cNvPr>
                <p:cNvSpPr/>
                <p:nvPr/>
              </p:nvSpPr>
              <p:spPr>
                <a:xfrm>
                  <a:off x="4991324" y="1"/>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24" name="Rectangle 23">
                  <a:extLst>
                    <a:ext uri="{FF2B5EF4-FFF2-40B4-BE49-F238E27FC236}">
                      <a16:creationId xmlns:a16="http://schemas.microsoft.com/office/drawing/2014/main" id="{6D46F19B-4CFA-9CA2-A0D6-D9531CD7729D}"/>
                    </a:ext>
                  </a:extLst>
                </p:cNvPr>
                <p:cNvSpPr/>
                <p:nvPr/>
              </p:nvSpPr>
              <p:spPr>
                <a:xfrm>
                  <a:off x="6043610" y="1"/>
                  <a:ext cx="1052286" cy="767946"/>
                </a:xfrm>
                <a:prstGeom prst="rect">
                  <a:avLst/>
                </a:prstGeom>
                <a:solidFill>
                  <a:srgbClr val="D64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D64615</a:t>
                  </a:r>
                </a:p>
              </p:txBody>
            </p:sp>
            <p:sp>
              <p:nvSpPr>
                <p:cNvPr id="25" name="Rectangle 24">
                  <a:extLst>
                    <a:ext uri="{FF2B5EF4-FFF2-40B4-BE49-F238E27FC236}">
                      <a16:creationId xmlns:a16="http://schemas.microsoft.com/office/drawing/2014/main" id="{B11A9F12-61CA-180B-997D-C292F5B9CC49}"/>
                    </a:ext>
                  </a:extLst>
                </p:cNvPr>
                <p:cNvSpPr/>
                <p:nvPr/>
              </p:nvSpPr>
              <p:spPr>
                <a:xfrm>
                  <a:off x="7095896" y="1"/>
                  <a:ext cx="1052286" cy="767946"/>
                </a:xfrm>
                <a:prstGeom prst="rect">
                  <a:avLst/>
                </a:prstGeom>
                <a:solidFill>
                  <a:srgbClr val="F73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F73119</a:t>
                  </a:r>
                </a:p>
              </p:txBody>
            </p:sp>
          </p:grpSp>
        </p:grpSp>
        <p:grpSp>
          <p:nvGrpSpPr>
            <p:cNvPr id="11" name="Group 10">
              <a:extLst>
                <a:ext uri="{FF2B5EF4-FFF2-40B4-BE49-F238E27FC236}">
                  <a16:creationId xmlns:a16="http://schemas.microsoft.com/office/drawing/2014/main" id="{E97EA09C-DFD2-3907-FD78-A493287B7A02}"/>
                </a:ext>
              </a:extLst>
            </p:cNvPr>
            <p:cNvGrpSpPr/>
            <p:nvPr/>
          </p:nvGrpSpPr>
          <p:grpSpPr>
            <a:xfrm>
              <a:off x="1201098" y="761257"/>
              <a:ext cx="6947084" cy="767946"/>
              <a:chOff x="1201098" y="763844"/>
              <a:chExt cx="6947084" cy="767946"/>
            </a:xfrm>
          </p:grpSpPr>
          <p:sp>
            <p:nvSpPr>
              <p:cNvPr id="116" name="TextBox 115">
                <a:extLst>
                  <a:ext uri="{FF2B5EF4-FFF2-40B4-BE49-F238E27FC236}">
                    <a16:creationId xmlns:a16="http://schemas.microsoft.com/office/drawing/2014/main" id="{D2D4BC4F-214F-2A73-33C2-CA8B5872C270}"/>
                  </a:ext>
                </a:extLst>
              </p:cNvPr>
              <p:cNvSpPr txBox="1"/>
              <p:nvPr/>
            </p:nvSpPr>
            <p:spPr>
              <a:xfrm>
                <a:off x="1201098" y="963151"/>
                <a:ext cx="16856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Monochromatic</a:t>
                </a:r>
              </a:p>
            </p:txBody>
          </p:sp>
          <p:grpSp>
            <p:nvGrpSpPr>
              <p:cNvPr id="4" name="Group 3">
                <a:extLst>
                  <a:ext uri="{FF2B5EF4-FFF2-40B4-BE49-F238E27FC236}">
                    <a16:creationId xmlns:a16="http://schemas.microsoft.com/office/drawing/2014/main" id="{B150FF20-3B4E-4DA4-66C6-9E3C5F3F43E7}"/>
                  </a:ext>
                </a:extLst>
              </p:cNvPr>
              <p:cNvGrpSpPr/>
              <p:nvPr/>
            </p:nvGrpSpPr>
            <p:grpSpPr>
              <a:xfrm>
                <a:off x="2886752" y="763844"/>
                <a:ext cx="5261430" cy="767946"/>
                <a:chOff x="2886752" y="763844"/>
                <a:chExt cx="5261430" cy="767946"/>
              </a:xfrm>
            </p:grpSpPr>
            <p:sp>
              <p:nvSpPr>
                <p:cNvPr id="30" name="Rectangle 29">
                  <a:extLst>
                    <a:ext uri="{FF2B5EF4-FFF2-40B4-BE49-F238E27FC236}">
                      <a16:creationId xmlns:a16="http://schemas.microsoft.com/office/drawing/2014/main" id="{542D13F2-163D-5315-9838-97F62F86BE74}"/>
                    </a:ext>
                  </a:extLst>
                </p:cNvPr>
                <p:cNvSpPr/>
                <p:nvPr/>
              </p:nvSpPr>
              <p:spPr>
                <a:xfrm>
                  <a:off x="2886752" y="763844"/>
                  <a:ext cx="1052286" cy="767946"/>
                </a:xfrm>
                <a:prstGeom prst="rect">
                  <a:avLst/>
                </a:prstGeom>
                <a:solidFill>
                  <a:srgbClr val="6E3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6E3610</a:t>
                  </a:r>
                </a:p>
              </p:txBody>
            </p:sp>
            <p:sp>
              <p:nvSpPr>
                <p:cNvPr id="31" name="Rectangle 30">
                  <a:extLst>
                    <a:ext uri="{FF2B5EF4-FFF2-40B4-BE49-F238E27FC236}">
                      <a16:creationId xmlns:a16="http://schemas.microsoft.com/office/drawing/2014/main" id="{BE3CC09A-09C3-1CE9-412B-3DEE678E5662}"/>
                    </a:ext>
                  </a:extLst>
                </p:cNvPr>
                <p:cNvSpPr/>
                <p:nvPr/>
              </p:nvSpPr>
              <p:spPr>
                <a:xfrm>
                  <a:off x="3939038" y="763844"/>
                  <a:ext cx="1052286" cy="767946"/>
                </a:xfrm>
                <a:prstGeom prst="rect">
                  <a:avLst/>
                </a:prstGeom>
                <a:solidFill>
                  <a:srgbClr val="F0A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F0A16C</a:t>
                  </a:r>
                </a:p>
              </p:txBody>
            </p:sp>
            <p:sp>
              <p:nvSpPr>
                <p:cNvPr id="32" name="Rectangle 31">
                  <a:extLst>
                    <a:ext uri="{FF2B5EF4-FFF2-40B4-BE49-F238E27FC236}">
                      <a16:creationId xmlns:a16="http://schemas.microsoft.com/office/drawing/2014/main" id="{E9EC3463-D3AA-D951-6EC9-86DFDB3366EF}"/>
                    </a:ext>
                  </a:extLst>
                </p:cNvPr>
                <p:cNvSpPr/>
                <p:nvPr/>
              </p:nvSpPr>
              <p:spPr>
                <a:xfrm>
                  <a:off x="4991324" y="763844"/>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33" name="Rectangle 32">
                  <a:extLst>
                    <a:ext uri="{FF2B5EF4-FFF2-40B4-BE49-F238E27FC236}">
                      <a16:creationId xmlns:a16="http://schemas.microsoft.com/office/drawing/2014/main" id="{93CC4C87-D2DB-CEDB-C493-781B3BDE5A81}"/>
                    </a:ext>
                  </a:extLst>
                </p:cNvPr>
                <p:cNvSpPr/>
                <p:nvPr/>
              </p:nvSpPr>
              <p:spPr>
                <a:xfrm>
                  <a:off x="6043610" y="763844"/>
                  <a:ext cx="1052286" cy="767946"/>
                </a:xfrm>
                <a:prstGeom prst="rect">
                  <a:avLst/>
                </a:prstGeom>
                <a:solidFill>
                  <a:srgbClr val="6E4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6E4931</a:t>
                  </a:r>
                </a:p>
              </p:txBody>
            </p:sp>
            <p:sp>
              <p:nvSpPr>
                <p:cNvPr id="34" name="Rectangle 33">
                  <a:extLst>
                    <a:ext uri="{FF2B5EF4-FFF2-40B4-BE49-F238E27FC236}">
                      <a16:creationId xmlns:a16="http://schemas.microsoft.com/office/drawing/2014/main" id="{558B4E13-0356-8735-9B08-2E31689585B0}"/>
                    </a:ext>
                  </a:extLst>
                </p:cNvPr>
                <p:cNvSpPr/>
                <p:nvPr/>
              </p:nvSpPr>
              <p:spPr>
                <a:xfrm>
                  <a:off x="7095896" y="763844"/>
                  <a:ext cx="1052286" cy="767946"/>
                </a:xfrm>
                <a:prstGeom prst="rect">
                  <a:avLst/>
                </a:prstGeom>
                <a:solidFill>
                  <a:srgbClr val="BA5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BASB1C</a:t>
                  </a:r>
                </a:p>
              </p:txBody>
            </p:sp>
          </p:grpSp>
        </p:grpSp>
        <p:grpSp>
          <p:nvGrpSpPr>
            <p:cNvPr id="12" name="Group 11">
              <a:extLst>
                <a:ext uri="{FF2B5EF4-FFF2-40B4-BE49-F238E27FC236}">
                  <a16:creationId xmlns:a16="http://schemas.microsoft.com/office/drawing/2014/main" id="{77CE450A-1AFE-F4DF-0262-B7BDF44BD7EB}"/>
                </a:ext>
              </a:extLst>
            </p:cNvPr>
            <p:cNvGrpSpPr/>
            <p:nvPr/>
          </p:nvGrpSpPr>
          <p:grpSpPr>
            <a:xfrm>
              <a:off x="2238689" y="1522514"/>
              <a:ext cx="5909493" cy="767946"/>
              <a:chOff x="2238689" y="1531790"/>
              <a:chExt cx="5909493" cy="767946"/>
            </a:xfrm>
          </p:grpSpPr>
          <p:sp>
            <p:nvSpPr>
              <p:cNvPr id="117" name="TextBox 116">
                <a:extLst>
                  <a:ext uri="{FF2B5EF4-FFF2-40B4-BE49-F238E27FC236}">
                    <a16:creationId xmlns:a16="http://schemas.microsoft.com/office/drawing/2014/main" id="{6CEB3505-EF58-39F0-ACDA-8C9C8F18D492}"/>
                  </a:ext>
                </a:extLst>
              </p:cNvPr>
              <p:cNvSpPr txBox="1"/>
              <p:nvPr/>
            </p:nvSpPr>
            <p:spPr>
              <a:xfrm>
                <a:off x="2238689" y="1731097"/>
                <a:ext cx="648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Triad</a:t>
                </a:r>
              </a:p>
            </p:txBody>
          </p:sp>
          <p:grpSp>
            <p:nvGrpSpPr>
              <p:cNvPr id="5" name="Group 4">
                <a:extLst>
                  <a:ext uri="{FF2B5EF4-FFF2-40B4-BE49-F238E27FC236}">
                    <a16:creationId xmlns:a16="http://schemas.microsoft.com/office/drawing/2014/main" id="{018260A6-2DDF-F0D0-3200-2946400ADB80}"/>
                  </a:ext>
                </a:extLst>
              </p:cNvPr>
              <p:cNvGrpSpPr/>
              <p:nvPr/>
            </p:nvGrpSpPr>
            <p:grpSpPr>
              <a:xfrm>
                <a:off x="2886752" y="1531790"/>
                <a:ext cx="5261430" cy="767946"/>
                <a:chOff x="2886752" y="1531790"/>
                <a:chExt cx="5261430" cy="767946"/>
              </a:xfrm>
            </p:grpSpPr>
            <p:sp>
              <p:nvSpPr>
                <p:cNvPr id="42" name="Rectangle 41">
                  <a:extLst>
                    <a:ext uri="{FF2B5EF4-FFF2-40B4-BE49-F238E27FC236}">
                      <a16:creationId xmlns:a16="http://schemas.microsoft.com/office/drawing/2014/main" id="{239CE36C-F277-731B-962D-A2051F0450B7}"/>
                    </a:ext>
                  </a:extLst>
                </p:cNvPr>
                <p:cNvSpPr/>
                <p:nvPr/>
              </p:nvSpPr>
              <p:spPr>
                <a:xfrm>
                  <a:off x="2886752" y="1531790"/>
                  <a:ext cx="1052286" cy="767946"/>
                </a:xfrm>
                <a:prstGeom prst="rect">
                  <a:avLst/>
                </a:prstGeom>
                <a:solidFill>
                  <a:srgbClr val="A14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A14508</a:t>
                  </a:r>
                </a:p>
              </p:txBody>
            </p:sp>
            <p:sp>
              <p:nvSpPr>
                <p:cNvPr id="43" name="Rectangle 42">
                  <a:extLst>
                    <a:ext uri="{FF2B5EF4-FFF2-40B4-BE49-F238E27FC236}">
                      <a16:creationId xmlns:a16="http://schemas.microsoft.com/office/drawing/2014/main" id="{A98560AF-4B6D-504B-5AF1-A0454B2F8EC1}"/>
                    </a:ext>
                  </a:extLst>
                </p:cNvPr>
                <p:cNvSpPr/>
                <p:nvPr/>
              </p:nvSpPr>
              <p:spPr>
                <a:xfrm>
                  <a:off x="3939038" y="1531790"/>
                  <a:ext cx="1052286" cy="767946"/>
                </a:xfrm>
                <a:prstGeom prst="rect">
                  <a:avLst/>
                </a:prstGeom>
                <a:solidFill>
                  <a:srgbClr val="4BE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4BED3B</a:t>
                  </a:r>
                </a:p>
              </p:txBody>
            </p:sp>
            <p:sp>
              <p:nvSpPr>
                <p:cNvPr id="44" name="Rectangle 43">
                  <a:extLst>
                    <a:ext uri="{FF2B5EF4-FFF2-40B4-BE49-F238E27FC236}">
                      <a16:creationId xmlns:a16="http://schemas.microsoft.com/office/drawing/2014/main" id="{D5EC028D-4CF2-64AE-C869-CFF011DFABDF}"/>
                    </a:ext>
                  </a:extLst>
                </p:cNvPr>
                <p:cNvSpPr/>
                <p:nvPr/>
              </p:nvSpPr>
              <p:spPr>
                <a:xfrm>
                  <a:off x="4991324" y="1531790"/>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45" name="Rectangle 44">
                  <a:extLst>
                    <a:ext uri="{FF2B5EF4-FFF2-40B4-BE49-F238E27FC236}">
                      <a16:creationId xmlns:a16="http://schemas.microsoft.com/office/drawing/2014/main" id="{A1E39E68-FAC4-AB54-A9EE-7D55688B0657}"/>
                    </a:ext>
                  </a:extLst>
                </p:cNvPr>
                <p:cNvSpPr/>
                <p:nvPr/>
              </p:nvSpPr>
              <p:spPr>
                <a:xfrm>
                  <a:off x="6043610" y="1531790"/>
                  <a:ext cx="1052286" cy="767946"/>
                </a:xfrm>
                <a:prstGeom prst="rect">
                  <a:avLst/>
                </a:prstGeom>
                <a:solidFill>
                  <a:srgbClr val="250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250CED</a:t>
                  </a:r>
                </a:p>
              </p:txBody>
            </p:sp>
            <p:sp>
              <p:nvSpPr>
                <p:cNvPr id="46" name="Rectangle 45">
                  <a:extLst>
                    <a:ext uri="{FF2B5EF4-FFF2-40B4-BE49-F238E27FC236}">
                      <a16:creationId xmlns:a16="http://schemas.microsoft.com/office/drawing/2014/main" id="{8680356A-CF22-0645-A7CB-AFA7A7EF77BA}"/>
                    </a:ext>
                  </a:extLst>
                </p:cNvPr>
                <p:cNvSpPr/>
                <p:nvPr/>
              </p:nvSpPr>
              <p:spPr>
                <a:xfrm>
                  <a:off x="7095896" y="1531790"/>
                  <a:ext cx="1052286" cy="767946"/>
                </a:xfrm>
                <a:prstGeom prst="rect">
                  <a:avLst/>
                </a:prstGeom>
                <a:solidFill>
                  <a:srgbClr val="201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2010A1</a:t>
                  </a:r>
                </a:p>
              </p:txBody>
            </p:sp>
          </p:grpSp>
        </p:grpSp>
        <p:grpSp>
          <p:nvGrpSpPr>
            <p:cNvPr id="13" name="Group 12">
              <a:extLst>
                <a:ext uri="{FF2B5EF4-FFF2-40B4-BE49-F238E27FC236}">
                  <a16:creationId xmlns:a16="http://schemas.microsoft.com/office/drawing/2014/main" id="{90DE4DF3-4914-11B6-BBA5-663FEF64FA7A}"/>
                </a:ext>
              </a:extLst>
            </p:cNvPr>
            <p:cNvGrpSpPr/>
            <p:nvPr/>
          </p:nvGrpSpPr>
          <p:grpSpPr>
            <a:xfrm>
              <a:off x="1192634" y="2283771"/>
              <a:ext cx="6955548" cy="767946"/>
              <a:chOff x="1192634" y="2299169"/>
              <a:chExt cx="6955548" cy="767946"/>
            </a:xfrm>
          </p:grpSpPr>
          <p:sp>
            <p:nvSpPr>
              <p:cNvPr id="118" name="TextBox 117">
                <a:extLst>
                  <a:ext uri="{FF2B5EF4-FFF2-40B4-BE49-F238E27FC236}">
                    <a16:creationId xmlns:a16="http://schemas.microsoft.com/office/drawing/2014/main" id="{B828E763-8A23-2CB9-8615-0C5780CC8C20}"/>
                  </a:ext>
                </a:extLst>
              </p:cNvPr>
              <p:cNvSpPr txBox="1"/>
              <p:nvPr/>
            </p:nvSpPr>
            <p:spPr>
              <a:xfrm>
                <a:off x="1192634" y="2498476"/>
                <a:ext cx="1694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Complementary</a:t>
                </a:r>
              </a:p>
            </p:txBody>
          </p:sp>
          <p:grpSp>
            <p:nvGrpSpPr>
              <p:cNvPr id="6" name="Group 5">
                <a:extLst>
                  <a:ext uri="{FF2B5EF4-FFF2-40B4-BE49-F238E27FC236}">
                    <a16:creationId xmlns:a16="http://schemas.microsoft.com/office/drawing/2014/main" id="{9063F01D-A4B8-0817-65FB-DFF34414BD69}"/>
                  </a:ext>
                </a:extLst>
              </p:cNvPr>
              <p:cNvGrpSpPr/>
              <p:nvPr/>
            </p:nvGrpSpPr>
            <p:grpSpPr>
              <a:xfrm>
                <a:off x="2886752" y="2299169"/>
                <a:ext cx="5261430" cy="767946"/>
                <a:chOff x="2886752" y="2299169"/>
                <a:chExt cx="5261430" cy="767946"/>
              </a:xfrm>
            </p:grpSpPr>
            <p:sp>
              <p:nvSpPr>
                <p:cNvPr id="49" name="Rectangle 48">
                  <a:extLst>
                    <a:ext uri="{FF2B5EF4-FFF2-40B4-BE49-F238E27FC236}">
                      <a16:creationId xmlns:a16="http://schemas.microsoft.com/office/drawing/2014/main" id="{801CED30-915B-04BC-85D6-7E6B677501B4}"/>
                    </a:ext>
                  </a:extLst>
                </p:cNvPr>
                <p:cNvSpPr/>
                <p:nvPr/>
              </p:nvSpPr>
              <p:spPr>
                <a:xfrm>
                  <a:off x="3939038" y="2299169"/>
                  <a:ext cx="1052286" cy="767946"/>
                </a:xfrm>
                <a:prstGeom prst="rect">
                  <a:avLst/>
                </a:prstGeom>
                <a:solidFill>
                  <a:srgbClr val="FF8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FF8C40</a:t>
                  </a:r>
                </a:p>
              </p:txBody>
            </p:sp>
            <p:sp>
              <p:nvSpPr>
                <p:cNvPr id="50" name="Rectangle 49">
                  <a:extLst>
                    <a:ext uri="{FF2B5EF4-FFF2-40B4-BE49-F238E27FC236}">
                      <a16:creationId xmlns:a16="http://schemas.microsoft.com/office/drawing/2014/main" id="{6235CE92-CF71-F670-0CD9-7E789DF3C60E}"/>
                    </a:ext>
                  </a:extLst>
                </p:cNvPr>
                <p:cNvSpPr/>
                <p:nvPr/>
              </p:nvSpPr>
              <p:spPr>
                <a:xfrm>
                  <a:off x="4991324" y="2299169"/>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51" name="Rectangle 50">
                  <a:extLst>
                    <a:ext uri="{FF2B5EF4-FFF2-40B4-BE49-F238E27FC236}">
                      <a16:creationId xmlns:a16="http://schemas.microsoft.com/office/drawing/2014/main" id="{3AEA1738-CEB5-F607-D707-6D6AC15910DF}"/>
                    </a:ext>
                  </a:extLst>
                </p:cNvPr>
                <p:cNvSpPr/>
                <p:nvPr/>
              </p:nvSpPr>
              <p:spPr>
                <a:xfrm>
                  <a:off x="6043610" y="2299169"/>
                  <a:ext cx="1052286" cy="767946"/>
                </a:xfrm>
                <a:prstGeom prst="rect">
                  <a:avLst/>
                </a:prstGeom>
                <a:solidFill>
                  <a:srgbClr val="009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0098A1</a:t>
                  </a:r>
                </a:p>
              </p:txBody>
            </p:sp>
            <p:sp>
              <p:nvSpPr>
                <p:cNvPr id="52" name="Rectangle 51">
                  <a:extLst>
                    <a:ext uri="{FF2B5EF4-FFF2-40B4-BE49-F238E27FC236}">
                      <a16:creationId xmlns:a16="http://schemas.microsoft.com/office/drawing/2014/main" id="{C98CF6F2-4CD4-3C47-3470-FBDB623679B4}"/>
                    </a:ext>
                  </a:extLst>
                </p:cNvPr>
                <p:cNvSpPr/>
                <p:nvPr/>
              </p:nvSpPr>
              <p:spPr>
                <a:xfrm>
                  <a:off x="7095896" y="2299169"/>
                  <a:ext cx="1052286" cy="767946"/>
                </a:xfrm>
                <a:prstGeom prst="rect">
                  <a:avLst/>
                </a:prstGeom>
                <a:solidFill>
                  <a:srgbClr val="24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24E2ED</a:t>
                  </a:r>
                </a:p>
              </p:txBody>
            </p:sp>
            <p:sp>
              <p:nvSpPr>
                <p:cNvPr id="94" name="Rectangle 93">
                  <a:extLst>
                    <a:ext uri="{FF2B5EF4-FFF2-40B4-BE49-F238E27FC236}">
                      <a16:creationId xmlns:a16="http://schemas.microsoft.com/office/drawing/2014/main" id="{CFED2EA6-30C8-8A1E-85E6-4BEED9AA074C}"/>
                    </a:ext>
                  </a:extLst>
                </p:cNvPr>
                <p:cNvSpPr/>
                <p:nvPr/>
              </p:nvSpPr>
              <p:spPr>
                <a:xfrm>
                  <a:off x="2886752" y="2299169"/>
                  <a:ext cx="1052286" cy="767946"/>
                </a:xfrm>
                <a:prstGeom prst="rect">
                  <a:avLst/>
                </a:prstGeom>
                <a:solidFill>
                  <a:srgbClr val="A14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A1470C</a:t>
                  </a:r>
                </a:p>
              </p:txBody>
            </p:sp>
          </p:grpSp>
        </p:grpSp>
        <p:grpSp>
          <p:nvGrpSpPr>
            <p:cNvPr id="14" name="Group 13">
              <a:extLst>
                <a:ext uri="{FF2B5EF4-FFF2-40B4-BE49-F238E27FC236}">
                  <a16:creationId xmlns:a16="http://schemas.microsoft.com/office/drawing/2014/main" id="{C08DC33A-D3AE-96D5-0154-628AF2C1B114}"/>
                </a:ext>
              </a:extLst>
            </p:cNvPr>
            <p:cNvGrpSpPr/>
            <p:nvPr/>
          </p:nvGrpSpPr>
          <p:grpSpPr>
            <a:xfrm>
              <a:off x="729367" y="3045028"/>
              <a:ext cx="7418815" cy="767946"/>
              <a:chOff x="729367" y="3065330"/>
              <a:chExt cx="7418815" cy="767946"/>
            </a:xfrm>
          </p:grpSpPr>
          <p:sp>
            <p:nvSpPr>
              <p:cNvPr id="119" name="TextBox 118">
                <a:extLst>
                  <a:ext uri="{FF2B5EF4-FFF2-40B4-BE49-F238E27FC236}">
                    <a16:creationId xmlns:a16="http://schemas.microsoft.com/office/drawing/2014/main" id="{462012B4-B3CE-6F49-9EED-C68626548D15}"/>
                  </a:ext>
                </a:extLst>
              </p:cNvPr>
              <p:cNvSpPr txBox="1"/>
              <p:nvPr/>
            </p:nvSpPr>
            <p:spPr>
              <a:xfrm>
                <a:off x="729367" y="3264637"/>
                <a:ext cx="2157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Split Complementary</a:t>
                </a:r>
              </a:p>
            </p:txBody>
          </p:sp>
          <p:grpSp>
            <p:nvGrpSpPr>
              <p:cNvPr id="7" name="Group 6">
                <a:extLst>
                  <a:ext uri="{FF2B5EF4-FFF2-40B4-BE49-F238E27FC236}">
                    <a16:creationId xmlns:a16="http://schemas.microsoft.com/office/drawing/2014/main" id="{411C99FF-A38D-4D7B-232B-429BA07244AB}"/>
                  </a:ext>
                </a:extLst>
              </p:cNvPr>
              <p:cNvGrpSpPr/>
              <p:nvPr/>
            </p:nvGrpSpPr>
            <p:grpSpPr>
              <a:xfrm>
                <a:off x="2886752" y="3065330"/>
                <a:ext cx="5261430" cy="767946"/>
                <a:chOff x="2886752" y="3065330"/>
                <a:chExt cx="5261430" cy="767946"/>
              </a:xfrm>
            </p:grpSpPr>
            <p:sp>
              <p:nvSpPr>
                <p:cNvPr id="54" name="Rectangle 53">
                  <a:extLst>
                    <a:ext uri="{FF2B5EF4-FFF2-40B4-BE49-F238E27FC236}">
                      <a16:creationId xmlns:a16="http://schemas.microsoft.com/office/drawing/2014/main" id="{38B73863-66CB-82FC-3DA2-4463B394E8D0}"/>
                    </a:ext>
                  </a:extLst>
                </p:cNvPr>
                <p:cNvSpPr/>
                <p:nvPr/>
              </p:nvSpPr>
              <p:spPr>
                <a:xfrm>
                  <a:off x="2886752" y="3065330"/>
                  <a:ext cx="1052286" cy="767946"/>
                </a:xfrm>
                <a:prstGeom prst="rect">
                  <a:avLst/>
                </a:prstGeom>
                <a:solidFill>
                  <a:srgbClr val="28A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28A164</a:t>
                  </a:r>
                </a:p>
              </p:txBody>
            </p:sp>
            <p:sp>
              <p:nvSpPr>
                <p:cNvPr id="55" name="Rectangle 54">
                  <a:extLst>
                    <a:ext uri="{FF2B5EF4-FFF2-40B4-BE49-F238E27FC236}">
                      <a16:creationId xmlns:a16="http://schemas.microsoft.com/office/drawing/2014/main" id="{5CE756CE-796E-9693-955C-800C364EB02B}"/>
                    </a:ext>
                  </a:extLst>
                </p:cNvPr>
                <p:cNvSpPr/>
                <p:nvPr/>
              </p:nvSpPr>
              <p:spPr>
                <a:xfrm>
                  <a:off x="3939038" y="3065330"/>
                  <a:ext cx="1052286" cy="767946"/>
                </a:xfrm>
                <a:prstGeom prst="rect">
                  <a:avLst/>
                </a:prstGeom>
                <a:solidFill>
                  <a:srgbClr val="2FE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2FED8D</a:t>
                  </a:r>
                </a:p>
              </p:txBody>
            </p:sp>
            <p:sp>
              <p:nvSpPr>
                <p:cNvPr id="56" name="Rectangle 55">
                  <a:extLst>
                    <a:ext uri="{FF2B5EF4-FFF2-40B4-BE49-F238E27FC236}">
                      <a16:creationId xmlns:a16="http://schemas.microsoft.com/office/drawing/2014/main" id="{20280337-4A30-1966-1B8E-18C813414030}"/>
                    </a:ext>
                  </a:extLst>
                </p:cNvPr>
                <p:cNvSpPr/>
                <p:nvPr/>
              </p:nvSpPr>
              <p:spPr>
                <a:xfrm>
                  <a:off x="4991324" y="3065330"/>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57" name="Rectangle 56">
                  <a:extLst>
                    <a:ext uri="{FF2B5EF4-FFF2-40B4-BE49-F238E27FC236}">
                      <a16:creationId xmlns:a16="http://schemas.microsoft.com/office/drawing/2014/main" id="{BEFF8599-24AB-DBDE-B6FE-6804F6BF60FE}"/>
                    </a:ext>
                  </a:extLst>
                </p:cNvPr>
                <p:cNvSpPr/>
                <p:nvPr/>
              </p:nvSpPr>
              <p:spPr>
                <a:xfrm>
                  <a:off x="6043610" y="3065330"/>
                  <a:ext cx="1052286" cy="767946"/>
                </a:xfrm>
                <a:prstGeom prst="rect">
                  <a:avLst/>
                </a:prstGeom>
                <a:solidFill>
                  <a:srgbClr val="084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0848A1</a:t>
                  </a:r>
                </a:p>
              </p:txBody>
            </p:sp>
            <p:sp>
              <p:nvSpPr>
                <p:cNvPr id="58" name="Rectangle 57">
                  <a:extLst>
                    <a:ext uri="{FF2B5EF4-FFF2-40B4-BE49-F238E27FC236}">
                      <a16:creationId xmlns:a16="http://schemas.microsoft.com/office/drawing/2014/main" id="{4E87E25F-095F-A411-7601-AB7D58773E43}"/>
                    </a:ext>
                  </a:extLst>
                </p:cNvPr>
                <p:cNvSpPr/>
                <p:nvPr/>
              </p:nvSpPr>
              <p:spPr>
                <a:xfrm>
                  <a:off x="7095896" y="3065330"/>
                  <a:ext cx="1052286" cy="767946"/>
                </a:xfrm>
                <a:prstGeom prst="rect">
                  <a:avLst/>
                </a:prstGeom>
                <a:solidFill>
                  <a:srgbClr val="187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1871ED</a:t>
                  </a:r>
                </a:p>
              </p:txBody>
            </p:sp>
          </p:grpSp>
        </p:grpSp>
        <p:grpSp>
          <p:nvGrpSpPr>
            <p:cNvPr id="15" name="Group 14">
              <a:extLst>
                <a:ext uri="{FF2B5EF4-FFF2-40B4-BE49-F238E27FC236}">
                  <a16:creationId xmlns:a16="http://schemas.microsoft.com/office/drawing/2014/main" id="{6391B253-27E5-91EB-AF21-6831C7AD618D}"/>
                </a:ext>
              </a:extLst>
            </p:cNvPr>
            <p:cNvGrpSpPr/>
            <p:nvPr/>
          </p:nvGrpSpPr>
          <p:grpSpPr>
            <a:xfrm>
              <a:off x="0" y="3806285"/>
              <a:ext cx="8148182" cy="767946"/>
              <a:chOff x="0" y="3818185"/>
              <a:chExt cx="8148182" cy="767946"/>
            </a:xfrm>
          </p:grpSpPr>
          <p:sp>
            <p:nvSpPr>
              <p:cNvPr id="120" name="TextBox 119">
                <a:extLst>
                  <a:ext uri="{FF2B5EF4-FFF2-40B4-BE49-F238E27FC236}">
                    <a16:creationId xmlns:a16="http://schemas.microsoft.com/office/drawing/2014/main" id="{8E75E6D6-3F81-DB00-AA8D-9A0B5659E7E1}"/>
                  </a:ext>
                </a:extLst>
              </p:cNvPr>
              <p:cNvSpPr txBox="1"/>
              <p:nvPr/>
            </p:nvSpPr>
            <p:spPr>
              <a:xfrm>
                <a:off x="0" y="4017492"/>
                <a:ext cx="29384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Double Split Complementary</a:t>
                </a:r>
              </a:p>
            </p:txBody>
          </p:sp>
          <p:grpSp>
            <p:nvGrpSpPr>
              <p:cNvPr id="8" name="Group 7">
                <a:extLst>
                  <a:ext uri="{FF2B5EF4-FFF2-40B4-BE49-F238E27FC236}">
                    <a16:creationId xmlns:a16="http://schemas.microsoft.com/office/drawing/2014/main" id="{06BF8877-4981-D8F2-2802-368054FD94B4}"/>
                  </a:ext>
                </a:extLst>
              </p:cNvPr>
              <p:cNvGrpSpPr/>
              <p:nvPr/>
            </p:nvGrpSpPr>
            <p:grpSpPr>
              <a:xfrm>
                <a:off x="2886752" y="3818185"/>
                <a:ext cx="5261430" cy="767946"/>
                <a:chOff x="2886752" y="3818185"/>
                <a:chExt cx="5261430" cy="767946"/>
              </a:xfrm>
            </p:grpSpPr>
            <p:sp>
              <p:nvSpPr>
                <p:cNvPr id="61" name="Rectangle 60">
                  <a:extLst>
                    <a:ext uri="{FF2B5EF4-FFF2-40B4-BE49-F238E27FC236}">
                      <a16:creationId xmlns:a16="http://schemas.microsoft.com/office/drawing/2014/main" id="{B67F18CE-C55F-FF2D-E5DB-F49026C6FED6}"/>
                    </a:ext>
                  </a:extLst>
                </p:cNvPr>
                <p:cNvSpPr/>
                <p:nvPr/>
              </p:nvSpPr>
              <p:spPr>
                <a:xfrm>
                  <a:off x="3939038" y="3818185"/>
                  <a:ext cx="1052286" cy="767946"/>
                </a:xfrm>
                <a:prstGeom prst="rect">
                  <a:avLst/>
                </a:prstGeom>
                <a:solidFill>
                  <a:srgbClr val="3BE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3BED93</a:t>
                  </a:r>
                </a:p>
              </p:txBody>
            </p:sp>
            <p:sp>
              <p:nvSpPr>
                <p:cNvPr id="62" name="Rectangle 61">
                  <a:extLst>
                    <a:ext uri="{FF2B5EF4-FFF2-40B4-BE49-F238E27FC236}">
                      <a16:creationId xmlns:a16="http://schemas.microsoft.com/office/drawing/2014/main" id="{346DDAC6-9195-BE23-CE16-61230EDC1F4E}"/>
                    </a:ext>
                  </a:extLst>
                </p:cNvPr>
                <p:cNvSpPr/>
                <p:nvPr/>
              </p:nvSpPr>
              <p:spPr>
                <a:xfrm>
                  <a:off x="4991324" y="3818185"/>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63" name="Rectangle 62">
                  <a:extLst>
                    <a:ext uri="{FF2B5EF4-FFF2-40B4-BE49-F238E27FC236}">
                      <a16:creationId xmlns:a16="http://schemas.microsoft.com/office/drawing/2014/main" id="{AF642DED-B07F-625C-A094-D8F92646B737}"/>
                    </a:ext>
                  </a:extLst>
                </p:cNvPr>
                <p:cNvSpPr/>
                <p:nvPr/>
              </p:nvSpPr>
              <p:spPr>
                <a:xfrm>
                  <a:off x="6043610" y="3818185"/>
                  <a:ext cx="1052286" cy="767946"/>
                </a:xfrm>
                <a:prstGeom prst="rect">
                  <a:avLst/>
                </a:prstGeom>
                <a:solidFill>
                  <a:srgbClr val="0C6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0C6AED</a:t>
                  </a:r>
                </a:p>
              </p:txBody>
            </p:sp>
            <p:sp>
              <p:nvSpPr>
                <p:cNvPr id="64" name="Rectangle 63">
                  <a:extLst>
                    <a:ext uri="{FF2B5EF4-FFF2-40B4-BE49-F238E27FC236}">
                      <a16:creationId xmlns:a16="http://schemas.microsoft.com/office/drawing/2014/main" id="{26C79B70-1976-D9BB-8CBA-91CBA1C8E423}"/>
                    </a:ext>
                  </a:extLst>
                </p:cNvPr>
                <p:cNvSpPr/>
                <p:nvPr/>
              </p:nvSpPr>
              <p:spPr>
                <a:xfrm>
                  <a:off x="7095896" y="3818185"/>
                  <a:ext cx="1052286" cy="767946"/>
                </a:xfrm>
                <a:prstGeom prst="rect">
                  <a:avLst/>
                </a:prstGeom>
                <a:solidFill>
                  <a:srgbClr val="ED2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ED2F18</a:t>
                  </a:r>
                </a:p>
              </p:txBody>
            </p:sp>
            <p:sp>
              <p:nvSpPr>
                <p:cNvPr id="95" name="Rectangle 94">
                  <a:extLst>
                    <a:ext uri="{FF2B5EF4-FFF2-40B4-BE49-F238E27FC236}">
                      <a16:creationId xmlns:a16="http://schemas.microsoft.com/office/drawing/2014/main" id="{09F91947-0CFD-E4D1-9457-37A0EF147D58}"/>
                    </a:ext>
                  </a:extLst>
                </p:cNvPr>
                <p:cNvSpPr/>
                <p:nvPr/>
              </p:nvSpPr>
              <p:spPr>
                <a:xfrm>
                  <a:off x="2886752" y="3818185"/>
                  <a:ext cx="1052286" cy="767946"/>
                </a:xfrm>
                <a:prstGeom prst="rect">
                  <a:avLst/>
                </a:prstGeom>
                <a:solidFill>
                  <a:srgbClr val="EDA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EDAC2F</a:t>
                  </a:r>
                </a:p>
              </p:txBody>
            </p:sp>
          </p:grpSp>
        </p:grpSp>
        <p:grpSp>
          <p:nvGrpSpPr>
            <p:cNvPr id="16" name="Group 15">
              <a:extLst>
                <a:ext uri="{FF2B5EF4-FFF2-40B4-BE49-F238E27FC236}">
                  <a16:creationId xmlns:a16="http://schemas.microsoft.com/office/drawing/2014/main" id="{5B0C03A9-C2D8-CFFE-9534-29880D244EFA}"/>
                </a:ext>
              </a:extLst>
            </p:cNvPr>
            <p:cNvGrpSpPr/>
            <p:nvPr/>
          </p:nvGrpSpPr>
          <p:grpSpPr>
            <a:xfrm>
              <a:off x="2049472" y="4567542"/>
              <a:ext cx="6098710" cy="767946"/>
              <a:chOff x="2049472" y="4584346"/>
              <a:chExt cx="6098710" cy="767946"/>
            </a:xfrm>
          </p:grpSpPr>
          <p:sp>
            <p:nvSpPr>
              <p:cNvPr id="121" name="TextBox 120">
                <a:extLst>
                  <a:ext uri="{FF2B5EF4-FFF2-40B4-BE49-F238E27FC236}">
                    <a16:creationId xmlns:a16="http://schemas.microsoft.com/office/drawing/2014/main" id="{054E64A9-15FF-9729-B4F1-63A52F758AC1}"/>
                  </a:ext>
                </a:extLst>
              </p:cNvPr>
              <p:cNvSpPr txBox="1"/>
              <p:nvPr/>
            </p:nvSpPr>
            <p:spPr>
              <a:xfrm>
                <a:off x="2049472" y="4783653"/>
                <a:ext cx="8489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Square</a:t>
                </a:r>
              </a:p>
            </p:txBody>
          </p:sp>
          <p:grpSp>
            <p:nvGrpSpPr>
              <p:cNvPr id="9" name="Group 8">
                <a:extLst>
                  <a:ext uri="{FF2B5EF4-FFF2-40B4-BE49-F238E27FC236}">
                    <a16:creationId xmlns:a16="http://schemas.microsoft.com/office/drawing/2014/main" id="{89844CD6-3912-5B0C-8519-73722188C50D}"/>
                  </a:ext>
                </a:extLst>
              </p:cNvPr>
              <p:cNvGrpSpPr/>
              <p:nvPr/>
            </p:nvGrpSpPr>
            <p:grpSpPr>
              <a:xfrm>
                <a:off x="2886752" y="4584346"/>
                <a:ext cx="5261430" cy="767946"/>
                <a:chOff x="2886752" y="4584346"/>
                <a:chExt cx="5261430" cy="767946"/>
              </a:xfrm>
            </p:grpSpPr>
            <p:sp>
              <p:nvSpPr>
                <p:cNvPr id="67" name="Rectangle 66">
                  <a:extLst>
                    <a:ext uri="{FF2B5EF4-FFF2-40B4-BE49-F238E27FC236}">
                      <a16:creationId xmlns:a16="http://schemas.microsoft.com/office/drawing/2014/main" id="{B5FF6850-35BC-9F53-E66E-B30F113E8A29}"/>
                    </a:ext>
                  </a:extLst>
                </p:cNvPr>
                <p:cNvSpPr/>
                <p:nvPr/>
              </p:nvSpPr>
              <p:spPr>
                <a:xfrm>
                  <a:off x="3939038" y="4584346"/>
                  <a:ext cx="1052286" cy="767946"/>
                </a:xfrm>
                <a:prstGeom prst="rect">
                  <a:avLst/>
                </a:prstGeom>
                <a:solidFill>
                  <a:srgbClr val="C7E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C7ED3B</a:t>
                  </a:r>
                </a:p>
              </p:txBody>
            </p:sp>
            <p:sp>
              <p:nvSpPr>
                <p:cNvPr id="68" name="Rectangle 67">
                  <a:extLst>
                    <a:ext uri="{FF2B5EF4-FFF2-40B4-BE49-F238E27FC236}">
                      <a16:creationId xmlns:a16="http://schemas.microsoft.com/office/drawing/2014/main" id="{765DB685-AE86-0B5C-5F0E-14A7F2B1F26C}"/>
                    </a:ext>
                  </a:extLst>
                </p:cNvPr>
                <p:cNvSpPr/>
                <p:nvPr/>
              </p:nvSpPr>
              <p:spPr>
                <a:xfrm>
                  <a:off x="4991324" y="4584346"/>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69" name="Rectangle 68">
                  <a:extLst>
                    <a:ext uri="{FF2B5EF4-FFF2-40B4-BE49-F238E27FC236}">
                      <a16:creationId xmlns:a16="http://schemas.microsoft.com/office/drawing/2014/main" id="{FB6FB35B-07D8-D25B-6A67-F66366281703}"/>
                    </a:ext>
                  </a:extLst>
                </p:cNvPr>
                <p:cNvSpPr/>
                <p:nvPr/>
              </p:nvSpPr>
              <p:spPr>
                <a:xfrm>
                  <a:off x="6043610" y="4584346"/>
                  <a:ext cx="1052286" cy="767946"/>
                </a:xfrm>
                <a:prstGeom prst="rect">
                  <a:avLst/>
                </a:prstGeom>
                <a:solidFill>
                  <a:srgbClr val="0C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0CE1ED</a:t>
                  </a:r>
                </a:p>
              </p:txBody>
            </p:sp>
            <p:sp>
              <p:nvSpPr>
                <p:cNvPr id="70" name="Rectangle 69">
                  <a:extLst>
                    <a:ext uri="{FF2B5EF4-FFF2-40B4-BE49-F238E27FC236}">
                      <a16:creationId xmlns:a16="http://schemas.microsoft.com/office/drawing/2014/main" id="{539D7C4B-49EA-095B-DE60-0AD84F2C7B96}"/>
                    </a:ext>
                  </a:extLst>
                </p:cNvPr>
                <p:cNvSpPr/>
                <p:nvPr/>
              </p:nvSpPr>
              <p:spPr>
                <a:xfrm>
                  <a:off x="7095896" y="4584346"/>
                  <a:ext cx="1052286" cy="767946"/>
                </a:xfrm>
                <a:prstGeom prst="rect">
                  <a:avLst/>
                </a:prstGeom>
                <a:solidFill>
                  <a:srgbClr val="A41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A418ED</a:t>
                  </a:r>
                </a:p>
              </p:txBody>
            </p:sp>
            <p:sp>
              <p:nvSpPr>
                <p:cNvPr id="96" name="Rectangle 95">
                  <a:extLst>
                    <a:ext uri="{FF2B5EF4-FFF2-40B4-BE49-F238E27FC236}">
                      <a16:creationId xmlns:a16="http://schemas.microsoft.com/office/drawing/2014/main" id="{935D78CF-97B2-F033-DF17-BB858F6F37B5}"/>
                    </a:ext>
                  </a:extLst>
                </p:cNvPr>
                <p:cNvSpPr/>
                <p:nvPr/>
              </p:nvSpPr>
              <p:spPr>
                <a:xfrm>
                  <a:off x="2886752" y="4584346"/>
                  <a:ext cx="1052286" cy="767946"/>
                </a:xfrm>
                <a:prstGeom prst="rect">
                  <a:avLst/>
                </a:prstGeom>
                <a:solidFill>
                  <a:srgbClr val="ED6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ED660C</a:t>
                  </a:r>
                </a:p>
              </p:txBody>
            </p:sp>
          </p:grpSp>
        </p:grpSp>
        <p:grpSp>
          <p:nvGrpSpPr>
            <p:cNvPr id="18" name="Group 17">
              <a:extLst>
                <a:ext uri="{FF2B5EF4-FFF2-40B4-BE49-F238E27FC236}">
                  <a16:creationId xmlns:a16="http://schemas.microsoft.com/office/drawing/2014/main" id="{104F7CC2-96FC-80EE-125B-726AA2134D29}"/>
                </a:ext>
              </a:extLst>
            </p:cNvPr>
            <p:cNvGrpSpPr/>
            <p:nvPr/>
          </p:nvGrpSpPr>
          <p:grpSpPr>
            <a:xfrm>
              <a:off x="1663340" y="5328799"/>
              <a:ext cx="6484842" cy="767946"/>
              <a:chOff x="1663340" y="5337200"/>
              <a:chExt cx="6484842" cy="767946"/>
            </a:xfrm>
          </p:grpSpPr>
          <p:sp>
            <p:nvSpPr>
              <p:cNvPr id="122" name="TextBox 121">
                <a:extLst>
                  <a:ext uri="{FF2B5EF4-FFF2-40B4-BE49-F238E27FC236}">
                    <a16:creationId xmlns:a16="http://schemas.microsoft.com/office/drawing/2014/main" id="{B1B02CF8-50B0-8C8E-A478-7E74E6FD1E2A}"/>
                  </a:ext>
                </a:extLst>
              </p:cNvPr>
              <p:cNvSpPr txBox="1"/>
              <p:nvPr/>
            </p:nvSpPr>
            <p:spPr>
              <a:xfrm>
                <a:off x="1663340" y="5536507"/>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Compound</a:t>
                </a:r>
              </a:p>
            </p:txBody>
          </p:sp>
          <p:grpSp>
            <p:nvGrpSpPr>
              <p:cNvPr id="17" name="Group 16">
                <a:extLst>
                  <a:ext uri="{FF2B5EF4-FFF2-40B4-BE49-F238E27FC236}">
                    <a16:creationId xmlns:a16="http://schemas.microsoft.com/office/drawing/2014/main" id="{471A4AAA-5EBF-2C7B-BE97-C08782542986}"/>
                  </a:ext>
                </a:extLst>
              </p:cNvPr>
              <p:cNvGrpSpPr/>
              <p:nvPr/>
            </p:nvGrpSpPr>
            <p:grpSpPr>
              <a:xfrm>
                <a:off x="2886752" y="5337200"/>
                <a:ext cx="5261430" cy="767946"/>
                <a:chOff x="2886752" y="5337200"/>
                <a:chExt cx="5261430" cy="767946"/>
              </a:xfrm>
            </p:grpSpPr>
            <p:sp>
              <p:nvSpPr>
                <p:cNvPr id="73" name="Rectangle 72">
                  <a:extLst>
                    <a:ext uri="{FF2B5EF4-FFF2-40B4-BE49-F238E27FC236}">
                      <a16:creationId xmlns:a16="http://schemas.microsoft.com/office/drawing/2014/main" id="{92C0CC46-4E27-9FD4-0386-A44796CF135C}"/>
                    </a:ext>
                  </a:extLst>
                </p:cNvPr>
                <p:cNvSpPr/>
                <p:nvPr/>
              </p:nvSpPr>
              <p:spPr>
                <a:xfrm>
                  <a:off x="3939038" y="5337200"/>
                  <a:ext cx="1052286" cy="767946"/>
                </a:xfrm>
                <a:prstGeom prst="rect">
                  <a:avLst/>
                </a:prstGeom>
                <a:solidFill>
                  <a:srgbClr val="877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87724A</a:t>
                  </a:r>
                </a:p>
              </p:txBody>
            </p:sp>
            <p:sp>
              <p:nvSpPr>
                <p:cNvPr id="74" name="Rectangle 73">
                  <a:extLst>
                    <a:ext uri="{FF2B5EF4-FFF2-40B4-BE49-F238E27FC236}">
                      <a16:creationId xmlns:a16="http://schemas.microsoft.com/office/drawing/2014/main" id="{12A90F40-7DAE-639E-AD1B-62730675792C}"/>
                    </a:ext>
                  </a:extLst>
                </p:cNvPr>
                <p:cNvSpPr/>
                <p:nvPr/>
              </p:nvSpPr>
              <p:spPr>
                <a:xfrm>
                  <a:off x="4991324" y="5337200"/>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75" name="Rectangle 74">
                  <a:extLst>
                    <a:ext uri="{FF2B5EF4-FFF2-40B4-BE49-F238E27FC236}">
                      <a16:creationId xmlns:a16="http://schemas.microsoft.com/office/drawing/2014/main" id="{905BEE70-8A73-8FF9-0F09-AD5D157D272E}"/>
                    </a:ext>
                  </a:extLst>
                </p:cNvPr>
                <p:cNvSpPr/>
                <p:nvPr/>
              </p:nvSpPr>
              <p:spPr>
                <a:xfrm>
                  <a:off x="6043610" y="5337200"/>
                  <a:ext cx="1052286" cy="767946"/>
                </a:xfrm>
                <a:prstGeom prst="rect">
                  <a:avLst/>
                </a:prstGeom>
                <a:solidFill>
                  <a:srgbClr val="60E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60EFCF</a:t>
                  </a:r>
                </a:p>
              </p:txBody>
            </p:sp>
            <p:sp>
              <p:nvSpPr>
                <p:cNvPr id="76" name="Rectangle 75">
                  <a:extLst>
                    <a:ext uri="{FF2B5EF4-FFF2-40B4-BE49-F238E27FC236}">
                      <a16:creationId xmlns:a16="http://schemas.microsoft.com/office/drawing/2014/main" id="{AD903841-9E79-9D84-9A25-A82B4A574F3F}"/>
                    </a:ext>
                  </a:extLst>
                </p:cNvPr>
                <p:cNvSpPr/>
                <p:nvPr/>
              </p:nvSpPr>
              <p:spPr>
                <a:xfrm>
                  <a:off x="7095896" y="5337200"/>
                  <a:ext cx="1052286" cy="767946"/>
                </a:xfrm>
                <a:prstGeom prst="rect">
                  <a:avLst/>
                </a:prstGeom>
                <a:solidFill>
                  <a:srgbClr val="09BA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09BA61</a:t>
                  </a:r>
                </a:p>
              </p:txBody>
            </p:sp>
            <p:sp>
              <p:nvSpPr>
                <p:cNvPr id="97" name="Rectangle 96">
                  <a:extLst>
                    <a:ext uri="{FF2B5EF4-FFF2-40B4-BE49-F238E27FC236}">
                      <a16:creationId xmlns:a16="http://schemas.microsoft.com/office/drawing/2014/main" id="{3153B652-396C-F340-384B-C00800AAB3AC}"/>
                    </a:ext>
                  </a:extLst>
                </p:cNvPr>
                <p:cNvSpPr/>
                <p:nvPr/>
              </p:nvSpPr>
              <p:spPr>
                <a:xfrm>
                  <a:off x="2886752" y="5337200"/>
                  <a:ext cx="1052286" cy="767946"/>
                </a:xfrm>
                <a:prstGeom prst="rect">
                  <a:avLst/>
                </a:prstGeom>
                <a:solidFill>
                  <a:srgbClr val="BA7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BA7E09</a:t>
                  </a:r>
                </a:p>
              </p:txBody>
            </p:sp>
          </p:grpSp>
        </p:grpSp>
        <p:grpSp>
          <p:nvGrpSpPr>
            <p:cNvPr id="21" name="Group 20">
              <a:extLst>
                <a:ext uri="{FF2B5EF4-FFF2-40B4-BE49-F238E27FC236}">
                  <a16:creationId xmlns:a16="http://schemas.microsoft.com/office/drawing/2014/main" id="{B4AAF1C0-31C4-8CB6-2815-9A7FC807F7B2}"/>
                </a:ext>
              </a:extLst>
            </p:cNvPr>
            <p:cNvGrpSpPr/>
            <p:nvPr/>
          </p:nvGrpSpPr>
          <p:grpSpPr>
            <a:xfrm>
              <a:off x="2036839" y="6090054"/>
              <a:ext cx="6111343" cy="767946"/>
              <a:chOff x="2036839" y="6090055"/>
              <a:chExt cx="6111343" cy="767946"/>
            </a:xfrm>
          </p:grpSpPr>
          <p:sp>
            <p:nvSpPr>
              <p:cNvPr id="123" name="TextBox 122">
                <a:extLst>
                  <a:ext uri="{FF2B5EF4-FFF2-40B4-BE49-F238E27FC236}">
                    <a16:creationId xmlns:a16="http://schemas.microsoft.com/office/drawing/2014/main" id="{63D14080-C93C-0548-A898-DD00F53D9ACB}"/>
                  </a:ext>
                </a:extLst>
              </p:cNvPr>
              <p:cNvSpPr txBox="1"/>
              <p:nvPr/>
            </p:nvSpPr>
            <p:spPr>
              <a:xfrm>
                <a:off x="2036839" y="6289362"/>
                <a:ext cx="8499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Shades</a:t>
                </a:r>
              </a:p>
            </p:txBody>
          </p:sp>
          <p:grpSp>
            <p:nvGrpSpPr>
              <p:cNvPr id="20" name="Group 19">
                <a:extLst>
                  <a:ext uri="{FF2B5EF4-FFF2-40B4-BE49-F238E27FC236}">
                    <a16:creationId xmlns:a16="http://schemas.microsoft.com/office/drawing/2014/main" id="{3FF6DC91-8EC7-033B-FBEE-DFED9A3EDE2F}"/>
                  </a:ext>
                </a:extLst>
              </p:cNvPr>
              <p:cNvGrpSpPr/>
              <p:nvPr/>
            </p:nvGrpSpPr>
            <p:grpSpPr>
              <a:xfrm>
                <a:off x="2886752" y="6090055"/>
                <a:ext cx="5261430" cy="767946"/>
                <a:chOff x="2886752" y="6090055"/>
                <a:chExt cx="5261430" cy="767946"/>
              </a:xfrm>
            </p:grpSpPr>
            <p:sp>
              <p:nvSpPr>
                <p:cNvPr id="79" name="Rectangle 78">
                  <a:extLst>
                    <a:ext uri="{FF2B5EF4-FFF2-40B4-BE49-F238E27FC236}">
                      <a16:creationId xmlns:a16="http://schemas.microsoft.com/office/drawing/2014/main" id="{1639EC5D-E5CB-B060-7417-EA6A0A602BB5}"/>
                    </a:ext>
                  </a:extLst>
                </p:cNvPr>
                <p:cNvSpPr/>
                <p:nvPr/>
              </p:nvSpPr>
              <p:spPr>
                <a:xfrm>
                  <a:off x="3939038" y="6090055"/>
                  <a:ext cx="1052286" cy="767946"/>
                </a:xfrm>
                <a:prstGeom prst="rect">
                  <a:avLst/>
                </a:prstGeom>
                <a:solidFill>
                  <a:srgbClr val="6E3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6E3610</a:t>
                  </a:r>
                </a:p>
              </p:txBody>
            </p:sp>
            <p:sp>
              <p:nvSpPr>
                <p:cNvPr id="80" name="Rectangle 79">
                  <a:extLst>
                    <a:ext uri="{FF2B5EF4-FFF2-40B4-BE49-F238E27FC236}">
                      <a16:creationId xmlns:a16="http://schemas.microsoft.com/office/drawing/2014/main" id="{85B2E76E-C259-EA52-810C-ECEED4BE7CDB}"/>
                    </a:ext>
                  </a:extLst>
                </p:cNvPr>
                <p:cNvSpPr/>
                <p:nvPr/>
              </p:nvSpPr>
              <p:spPr>
                <a:xfrm>
                  <a:off x="4991324" y="6090055"/>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81" name="Rectangle 80">
                  <a:extLst>
                    <a:ext uri="{FF2B5EF4-FFF2-40B4-BE49-F238E27FC236}">
                      <a16:creationId xmlns:a16="http://schemas.microsoft.com/office/drawing/2014/main" id="{287E33E5-D49B-E7E9-CCE2-71B3C355E4D2}"/>
                    </a:ext>
                  </a:extLst>
                </p:cNvPr>
                <p:cNvSpPr/>
                <p:nvPr/>
              </p:nvSpPr>
              <p:spPr>
                <a:xfrm>
                  <a:off x="6043610" y="6090055"/>
                  <a:ext cx="1052286" cy="767946"/>
                </a:xfrm>
                <a:prstGeom prst="rect">
                  <a:avLst/>
                </a:prstGeom>
                <a:solidFill>
                  <a:srgbClr val="FA7A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FA7625</a:t>
                  </a:r>
                </a:p>
              </p:txBody>
            </p:sp>
            <p:sp>
              <p:nvSpPr>
                <p:cNvPr id="82" name="Rectangle 81">
                  <a:extLst>
                    <a:ext uri="{FF2B5EF4-FFF2-40B4-BE49-F238E27FC236}">
                      <a16:creationId xmlns:a16="http://schemas.microsoft.com/office/drawing/2014/main" id="{5BBE9A41-8BA1-053C-7449-6E314078194E}"/>
                    </a:ext>
                  </a:extLst>
                </p:cNvPr>
                <p:cNvSpPr/>
                <p:nvPr/>
              </p:nvSpPr>
              <p:spPr>
                <a:xfrm>
                  <a:off x="7095896" y="6090055"/>
                  <a:ext cx="1052286" cy="767946"/>
                </a:xfrm>
                <a:prstGeom prst="rect">
                  <a:avLst/>
                </a:prstGeom>
                <a:solidFill>
                  <a:srgbClr val="D46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D46820</a:t>
                  </a:r>
                </a:p>
              </p:txBody>
            </p:sp>
            <p:sp>
              <p:nvSpPr>
                <p:cNvPr id="98" name="Rectangle 97">
                  <a:extLst>
                    <a:ext uri="{FF2B5EF4-FFF2-40B4-BE49-F238E27FC236}">
                      <a16:creationId xmlns:a16="http://schemas.microsoft.com/office/drawing/2014/main" id="{67D70B6A-DFC7-CC19-CB0E-B861C5CF4652}"/>
                    </a:ext>
                  </a:extLst>
                </p:cNvPr>
                <p:cNvSpPr/>
                <p:nvPr/>
              </p:nvSpPr>
              <p:spPr>
                <a:xfrm>
                  <a:off x="2886752" y="6090055"/>
                  <a:ext cx="1052286" cy="767946"/>
                </a:xfrm>
                <a:prstGeom prst="rect">
                  <a:avLst/>
                </a:prstGeom>
                <a:solidFill>
                  <a:srgbClr val="AD5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AD551A</a:t>
                  </a:r>
                </a:p>
              </p:txBody>
            </p:sp>
          </p:grpSp>
        </p:grpSp>
      </p:grpSp>
      <p:sp>
        <p:nvSpPr>
          <p:cNvPr id="28" name="Footer Placeholder 27">
            <a:extLst>
              <a:ext uri="{FF2B5EF4-FFF2-40B4-BE49-F238E27FC236}">
                <a16:creationId xmlns:a16="http://schemas.microsoft.com/office/drawing/2014/main" id="{E98FF8CD-5BC4-6538-D70B-6EAF348761FA}"/>
              </a:ext>
            </a:extLst>
          </p:cNvPr>
          <p:cNvSpPr>
            <a:spLocks noGrp="1"/>
          </p:cNvSpPr>
          <p:nvPr>
            <p:ph type="ftr" sz="quarter" idx="11"/>
          </p:nvPr>
        </p:nvSpPr>
        <p:spPr/>
        <p:txBody>
          <a:bodyPr/>
          <a:lstStyle/>
          <a:p>
            <a:endParaRPr lang="en-US"/>
          </a:p>
        </p:txBody>
      </p:sp>
      <p:sp>
        <p:nvSpPr>
          <p:cNvPr id="29" name="Slide Number Placeholder 28">
            <a:extLst>
              <a:ext uri="{FF2B5EF4-FFF2-40B4-BE49-F238E27FC236}">
                <a16:creationId xmlns:a16="http://schemas.microsoft.com/office/drawing/2014/main" id="{2F716D01-3DF7-68D3-9BE9-1E5FB30D3D77}"/>
              </a:ext>
            </a:extLst>
          </p:cNvPr>
          <p:cNvSpPr>
            <a:spLocks noGrp="1"/>
          </p:cNvSpPr>
          <p:nvPr>
            <p:ph type="sldNum" sz="quarter" idx="12"/>
          </p:nvPr>
        </p:nvSpPr>
        <p:spPr/>
        <p:txBody>
          <a:bodyPr/>
          <a:lstStyle/>
          <a:p>
            <a:fld id="{A5AEF524-62EC-C340-82A1-9F47B6C43E55}" type="slidenum">
              <a:rPr lang="en-US" smtClean="0"/>
              <a:t>28</a:t>
            </a:fld>
            <a:endParaRPr lang="en-US"/>
          </a:p>
        </p:txBody>
      </p:sp>
    </p:spTree>
    <p:extLst>
      <p:ext uri="{BB962C8B-B14F-4D97-AF65-F5344CB8AC3E}">
        <p14:creationId xmlns:p14="http://schemas.microsoft.com/office/powerpoint/2010/main" val="27416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 name="TextBox 124">
            <a:extLst>
              <a:ext uri="{FF2B5EF4-FFF2-40B4-BE49-F238E27FC236}">
                <a16:creationId xmlns:a16="http://schemas.microsoft.com/office/drawing/2014/main" id="{C34F68ED-1613-0F7B-86EF-4EAFA5F32FD8}"/>
              </a:ext>
            </a:extLst>
          </p:cNvPr>
          <p:cNvSpPr txBox="1"/>
          <p:nvPr/>
        </p:nvSpPr>
        <p:spPr>
          <a:xfrm>
            <a:off x="9564444" y="240337"/>
            <a:ext cx="22132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https://color.adobe.com/create/color-wheel</a:t>
            </a:r>
          </a:p>
        </p:txBody>
      </p:sp>
      <p:grpSp>
        <p:nvGrpSpPr>
          <p:cNvPr id="28" name="Group 27">
            <a:extLst>
              <a:ext uri="{FF2B5EF4-FFF2-40B4-BE49-F238E27FC236}">
                <a16:creationId xmlns:a16="http://schemas.microsoft.com/office/drawing/2014/main" id="{8D469A60-07FF-EE0F-A059-BDE038928956}"/>
              </a:ext>
            </a:extLst>
          </p:cNvPr>
          <p:cNvGrpSpPr/>
          <p:nvPr/>
        </p:nvGrpSpPr>
        <p:grpSpPr>
          <a:xfrm>
            <a:off x="0" y="0"/>
            <a:ext cx="8148182" cy="6858000"/>
            <a:chOff x="0" y="0"/>
            <a:chExt cx="8148182" cy="6858000"/>
          </a:xfrm>
        </p:grpSpPr>
        <p:grpSp>
          <p:nvGrpSpPr>
            <p:cNvPr id="5" name="Group 4">
              <a:extLst>
                <a:ext uri="{FF2B5EF4-FFF2-40B4-BE49-F238E27FC236}">
                  <a16:creationId xmlns:a16="http://schemas.microsoft.com/office/drawing/2014/main" id="{909096D4-A5E7-BF15-AD43-3F9C89985487}"/>
                </a:ext>
              </a:extLst>
            </p:cNvPr>
            <p:cNvGrpSpPr/>
            <p:nvPr/>
          </p:nvGrpSpPr>
          <p:grpSpPr>
            <a:xfrm>
              <a:off x="1721048" y="0"/>
              <a:ext cx="6427134" cy="767946"/>
              <a:chOff x="1721048" y="1"/>
              <a:chExt cx="6427134" cy="767946"/>
            </a:xfrm>
          </p:grpSpPr>
          <p:sp>
            <p:nvSpPr>
              <p:cNvPr id="115" name="TextBox 114">
                <a:extLst>
                  <a:ext uri="{FF2B5EF4-FFF2-40B4-BE49-F238E27FC236}">
                    <a16:creationId xmlns:a16="http://schemas.microsoft.com/office/drawing/2014/main" id="{14BFA5C5-2FAE-935D-A421-0E68DBC220C7}"/>
                  </a:ext>
                </a:extLst>
              </p:cNvPr>
              <p:cNvSpPr txBox="1"/>
              <p:nvPr/>
            </p:nvSpPr>
            <p:spPr>
              <a:xfrm>
                <a:off x="1721048" y="199308"/>
                <a:ext cx="1165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Analogous</a:t>
                </a:r>
              </a:p>
            </p:txBody>
          </p:sp>
          <p:grpSp>
            <p:nvGrpSpPr>
              <p:cNvPr id="2" name="Group 1">
                <a:extLst>
                  <a:ext uri="{FF2B5EF4-FFF2-40B4-BE49-F238E27FC236}">
                    <a16:creationId xmlns:a16="http://schemas.microsoft.com/office/drawing/2014/main" id="{41836F03-2ABC-CB33-1846-9DC33028CB35}"/>
                  </a:ext>
                </a:extLst>
              </p:cNvPr>
              <p:cNvGrpSpPr/>
              <p:nvPr/>
            </p:nvGrpSpPr>
            <p:grpSpPr>
              <a:xfrm>
                <a:off x="2886752" y="1"/>
                <a:ext cx="5261430" cy="767946"/>
                <a:chOff x="2886752" y="1"/>
                <a:chExt cx="5261430" cy="767946"/>
              </a:xfrm>
            </p:grpSpPr>
            <p:sp>
              <p:nvSpPr>
                <p:cNvPr id="19" name="Rectangle 18">
                  <a:extLst>
                    <a:ext uri="{FF2B5EF4-FFF2-40B4-BE49-F238E27FC236}">
                      <a16:creationId xmlns:a16="http://schemas.microsoft.com/office/drawing/2014/main" id="{422E79CF-58A1-EC6C-FF9C-B742F463684D}"/>
                    </a:ext>
                  </a:extLst>
                </p:cNvPr>
                <p:cNvSpPr/>
                <p:nvPr/>
              </p:nvSpPr>
              <p:spPr>
                <a:xfrm>
                  <a:off x="2886752" y="1"/>
                  <a:ext cx="1052286" cy="767946"/>
                </a:xfrm>
                <a:prstGeom prst="rect">
                  <a:avLst/>
                </a:prstGeom>
                <a:solidFill>
                  <a:srgbClr val="854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85412D</a:t>
                  </a:r>
                </a:p>
              </p:txBody>
            </p:sp>
            <p:sp>
              <p:nvSpPr>
                <p:cNvPr id="22" name="Rectangle 21">
                  <a:extLst>
                    <a:ext uri="{FF2B5EF4-FFF2-40B4-BE49-F238E27FC236}">
                      <a16:creationId xmlns:a16="http://schemas.microsoft.com/office/drawing/2014/main" id="{26C2AC74-8A95-AC8C-6EE8-3ECE9E66E761}"/>
                    </a:ext>
                  </a:extLst>
                </p:cNvPr>
                <p:cNvSpPr/>
                <p:nvPr/>
              </p:nvSpPr>
              <p:spPr>
                <a:xfrm>
                  <a:off x="3939038" y="1"/>
                  <a:ext cx="1052286" cy="767946"/>
                </a:xfrm>
                <a:prstGeom prst="rect">
                  <a:avLst/>
                </a:prstGeom>
                <a:solidFill>
                  <a:srgbClr val="8F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8F3831</a:t>
                  </a:r>
                </a:p>
              </p:txBody>
            </p:sp>
            <p:sp>
              <p:nvSpPr>
                <p:cNvPr id="23" name="Rectangle 22">
                  <a:extLst>
                    <a:ext uri="{FF2B5EF4-FFF2-40B4-BE49-F238E27FC236}">
                      <a16:creationId xmlns:a16="http://schemas.microsoft.com/office/drawing/2014/main" id="{65FBC9A7-2B00-DC28-BC08-56D68695B248}"/>
                    </a:ext>
                  </a:extLst>
                </p:cNvPr>
                <p:cNvSpPr/>
                <p:nvPr/>
              </p:nvSpPr>
              <p:spPr>
                <a:xfrm>
                  <a:off x="4991324" y="1"/>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24" name="Rectangle 23">
                  <a:extLst>
                    <a:ext uri="{FF2B5EF4-FFF2-40B4-BE49-F238E27FC236}">
                      <a16:creationId xmlns:a16="http://schemas.microsoft.com/office/drawing/2014/main" id="{6D46F19B-4CFA-9CA2-A0D6-D9531CD7729D}"/>
                    </a:ext>
                  </a:extLst>
                </p:cNvPr>
                <p:cNvSpPr/>
                <p:nvPr/>
              </p:nvSpPr>
              <p:spPr>
                <a:xfrm>
                  <a:off x="6043610" y="1"/>
                  <a:ext cx="1052286" cy="767946"/>
                </a:xfrm>
                <a:prstGeom prst="rect">
                  <a:avLst/>
                </a:prstGeom>
                <a:solidFill>
                  <a:srgbClr val="8F3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8F3176</a:t>
                  </a:r>
                </a:p>
              </p:txBody>
            </p:sp>
            <p:sp>
              <p:nvSpPr>
                <p:cNvPr id="25" name="Rectangle 24">
                  <a:extLst>
                    <a:ext uri="{FF2B5EF4-FFF2-40B4-BE49-F238E27FC236}">
                      <a16:creationId xmlns:a16="http://schemas.microsoft.com/office/drawing/2014/main" id="{B11A9F12-61CA-180B-997D-C292F5B9CC49}"/>
                    </a:ext>
                  </a:extLst>
                </p:cNvPr>
                <p:cNvSpPr/>
                <p:nvPr/>
              </p:nvSpPr>
              <p:spPr>
                <a:xfrm>
                  <a:off x="7095896" y="1"/>
                  <a:ext cx="1052286" cy="767946"/>
                </a:xfrm>
                <a:prstGeom prst="rect">
                  <a:avLst/>
                </a:prstGeom>
                <a:solidFill>
                  <a:srgbClr val="792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792D85</a:t>
                  </a:r>
                </a:p>
              </p:txBody>
            </p:sp>
          </p:grpSp>
        </p:grpSp>
        <p:grpSp>
          <p:nvGrpSpPr>
            <p:cNvPr id="8" name="Group 7">
              <a:extLst>
                <a:ext uri="{FF2B5EF4-FFF2-40B4-BE49-F238E27FC236}">
                  <a16:creationId xmlns:a16="http://schemas.microsoft.com/office/drawing/2014/main" id="{67B5FF9A-3368-B424-5858-7938B14AB3A6}"/>
                </a:ext>
              </a:extLst>
            </p:cNvPr>
            <p:cNvGrpSpPr/>
            <p:nvPr/>
          </p:nvGrpSpPr>
          <p:grpSpPr>
            <a:xfrm>
              <a:off x="1201098" y="761257"/>
              <a:ext cx="6947084" cy="767946"/>
              <a:chOff x="1201098" y="763844"/>
              <a:chExt cx="6947084" cy="767946"/>
            </a:xfrm>
          </p:grpSpPr>
          <p:sp>
            <p:nvSpPr>
              <p:cNvPr id="116" name="TextBox 115">
                <a:extLst>
                  <a:ext uri="{FF2B5EF4-FFF2-40B4-BE49-F238E27FC236}">
                    <a16:creationId xmlns:a16="http://schemas.microsoft.com/office/drawing/2014/main" id="{D2D4BC4F-214F-2A73-33C2-CA8B5872C270}"/>
                  </a:ext>
                </a:extLst>
              </p:cNvPr>
              <p:cNvSpPr txBox="1"/>
              <p:nvPr/>
            </p:nvSpPr>
            <p:spPr>
              <a:xfrm>
                <a:off x="1201098" y="963151"/>
                <a:ext cx="16856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Monochromatic</a:t>
                </a:r>
              </a:p>
            </p:txBody>
          </p:sp>
          <p:grpSp>
            <p:nvGrpSpPr>
              <p:cNvPr id="7" name="Group 6">
                <a:extLst>
                  <a:ext uri="{FF2B5EF4-FFF2-40B4-BE49-F238E27FC236}">
                    <a16:creationId xmlns:a16="http://schemas.microsoft.com/office/drawing/2014/main" id="{FAF946C3-7E36-0100-7007-18624846111D}"/>
                  </a:ext>
                </a:extLst>
              </p:cNvPr>
              <p:cNvGrpSpPr/>
              <p:nvPr/>
            </p:nvGrpSpPr>
            <p:grpSpPr>
              <a:xfrm>
                <a:off x="2886752" y="763844"/>
                <a:ext cx="5261430" cy="767946"/>
                <a:chOff x="2886752" y="763844"/>
                <a:chExt cx="5261430" cy="767946"/>
              </a:xfrm>
            </p:grpSpPr>
            <p:sp>
              <p:nvSpPr>
                <p:cNvPr id="30" name="Rectangle 29">
                  <a:extLst>
                    <a:ext uri="{FF2B5EF4-FFF2-40B4-BE49-F238E27FC236}">
                      <a16:creationId xmlns:a16="http://schemas.microsoft.com/office/drawing/2014/main" id="{542D13F2-163D-5315-9838-97F62F86BE74}"/>
                    </a:ext>
                  </a:extLst>
                </p:cNvPr>
                <p:cNvSpPr/>
                <p:nvPr/>
              </p:nvSpPr>
              <p:spPr>
                <a:xfrm>
                  <a:off x="2886752" y="763844"/>
                  <a:ext cx="1052286" cy="767946"/>
                </a:xfrm>
                <a:prstGeom prst="rect">
                  <a:avLst/>
                </a:prstGeom>
                <a:solidFill>
                  <a:srgbClr val="C44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C44D69</a:t>
                  </a:r>
                </a:p>
              </p:txBody>
            </p:sp>
            <p:sp>
              <p:nvSpPr>
                <p:cNvPr id="31" name="Rectangle 30">
                  <a:extLst>
                    <a:ext uri="{FF2B5EF4-FFF2-40B4-BE49-F238E27FC236}">
                      <a16:creationId xmlns:a16="http://schemas.microsoft.com/office/drawing/2014/main" id="{BE3CC09A-09C3-1CE9-412B-3DEE678E5662}"/>
                    </a:ext>
                  </a:extLst>
                </p:cNvPr>
                <p:cNvSpPr/>
                <p:nvPr/>
              </p:nvSpPr>
              <p:spPr>
                <a:xfrm>
                  <a:off x="3939038" y="763844"/>
                  <a:ext cx="1052286" cy="767946"/>
                </a:xfrm>
                <a:prstGeom prst="rect">
                  <a:avLst/>
                </a:prstGeom>
                <a:solidFill>
                  <a:srgbClr val="8E6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8E626D</a:t>
                  </a:r>
                </a:p>
              </p:txBody>
            </p:sp>
            <p:sp>
              <p:nvSpPr>
                <p:cNvPr id="32" name="Rectangle 31">
                  <a:extLst>
                    <a:ext uri="{FF2B5EF4-FFF2-40B4-BE49-F238E27FC236}">
                      <a16:creationId xmlns:a16="http://schemas.microsoft.com/office/drawing/2014/main" id="{E9EC3463-D3AA-D951-6EC9-86DFDB3366EF}"/>
                    </a:ext>
                  </a:extLst>
                </p:cNvPr>
                <p:cNvSpPr/>
                <p:nvPr/>
              </p:nvSpPr>
              <p:spPr>
                <a:xfrm>
                  <a:off x="4991324" y="763844"/>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33" name="Rectangle 32">
                  <a:extLst>
                    <a:ext uri="{FF2B5EF4-FFF2-40B4-BE49-F238E27FC236}">
                      <a16:creationId xmlns:a16="http://schemas.microsoft.com/office/drawing/2014/main" id="{93CC4C87-D2DB-CEDB-C493-781B3BDE5A81}"/>
                    </a:ext>
                  </a:extLst>
                </p:cNvPr>
                <p:cNvSpPr/>
                <p:nvPr/>
              </p:nvSpPr>
              <p:spPr>
                <a:xfrm>
                  <a:off x="6043610" y="763844"/>
                  <a:ext cx="1052286" cy="767946"/>
                </a:xfrm>
                <a:prstGeom prst="rect">
                  <a:avLst/>
                </a:prstGeom>
                <a:solidFill>
                  <a:srgbClr val="C487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C48796</a:t>
                  </a:r>
                </a:p>
              </p:txBody>
            </p:sp>
            <p:sp>
              <p:nvSpPr>
                <p:cNvPr id="34" name="Rectangle 33">
                  <a:extLst>
                    <a:ext uri="{FF2B5EF4-FFF2-40B4-BE49-F238E27FC236}">
                      <a16:creationId xmlns:a16="http://schemas.microsoft.com/office/drawing/2014/main" id="{558B4E13-0356-8735-9B08-2E31689585B0}"/>
                    </a:ext>
                  </a:extLst>
                </p:cNvPr>
                <p:cNvSpPr/>
                <p:nvPr/>
              </p:nvSpPr>
              <p:spPr>
                <a:xfrm>
                  <a:off x="7095896" y="763844"/>
                  <a:ext cx="1052286" cy="767946"/>
                </a:xfrm>
                <a:prstGeom prst="rect">
                  <a:avLst/>
                </a:prstGeom>
                <a:solidFill>
                  <a:srgbClr val="451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451B25</a:t>
                  </a:r>
                </a:p>
              </p:txBody>
            </p:sp>
          </p:grpSp>
        </p:grpSp>
        <p:grpSp>
          <p:nvGrpSpPr>
            <p:cNvPr id="10" name="Group 9">
              <a:extLst>
                <a:ext uri="{FF2B5EF4-FFF2-40B4-BE49-F238E27FC236}">
                  <a16:creationId xmlns:a16="http://schemas.microsoft.com/office/drawing/2014/main" id="{D205564D-4A0A-9540-D30A-B5225A3BD8EF}"/>
                </a:ext>
              </a:extLst>
            </p:cNvPr>
            <p:cNvGrpSpPr/>
            <p:nvPr/>
          </p:nvGrpSpPr>
          <p:grpSpPr>
            <a:xfrm>
              <a:off x="2238689" y="1522514"/>
              <a:ext cx="5909493" cy="767946"/>
              <a:chOff x="2238689" y="1531790"/>
              <a:chExt cx="5909493" cy="767946"/>
            </a:xfrm>
          </p:grpSpPr>
          <p:sp>
            <p:nvSpPr>
              <p:cNvPr id="117" name="TextBox 116">
                <a:extLst>
                  <a:ext uri="{FF2B5EF4-FFF2-40B4-BE49-F238E27FC236}">
                    <a16:creationId xmlns:a16="http://schemas.microsoft.com/office/drawing/2014/main" id="{6CEB3505-EF58-39F0-ACDA-8C9C8F18D492}"/>
                  </a:ext>
                </a:extLst>
              </p:cNvPr>
              <p:cNvSpPr txBox="1"/>
              <p:nvPr/>
            </p:nvSpPr>
            <p:spPr>
              <a:xfrm>
                <a:off x="2238689" y="1731097"/>
                <a:ext cx="648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Triad</a:t>
                </a:r>
              </a:p>
            </p:txBody>
          </p:sp>
          <p:grpSp>
            <p:nvGrpSpPr>
              <p:cNvPr id="9" name="Group 8">
                <a:extLst>
                  <a:ext uri="{FF2B5EF4-FFF2-40B4-BE49-F238E27FC236}">
                    <a16:creationId xmlns:a16="http://schemas.microsoft.com/office/drawing/2014/main" id="{16FAFA67-49BC-45C2-1668-FB8EC5792CEC}"/>
                  </a:ext>
                </a:extLst>
              </p:cNvPr>
              <p:cNvGrpSpPr/>
              <p:nvPr/>
            </p:nvGrpSpPr>
            <p:grpSpPr>
              <a:xfrm>
                <a:off x="2886752" y="1531790"/>
                <a:ext cx="5261430" cy="767946"/>
                <a:chOff x="2886752" y="1531790"/>
                <a:chExt cx="5261430" cy="767946"/>
              </a:xfrm>
            </p:grpSpPr>
            <p:sp>
              <p:nvSpPr>
                <p:cNvPr id="42" name="Rectangle 41">
                  <a:extLst>
                    <a:ext uri="{FF2B5EF4-FFF2-40B4-BE49-F238E27FC236}">
                      <a16:creationId xmlns:a16="http://schemas.microsoft.com/office/drawing/2014/main" id="{239CE36C-F277-731B-962D-A2051F0450B7}"/>
                    </a:ext>
                  </a:extLst>
                </p:cNvPr>
                <p:cNvSpPr/>
                <p:nvPr/>
              </p:nvSpPr>
              <p:spPr>
                <a:xfrm>
                  <a:off x="2886752" y="1531790"/>
                  <a:ext cx="1052286" cy="767946"/>
                </a:xfrm>
                <a:prstGeom prst="rect">
                  <a:avLst/>
                </a:prstGeom>
                <a:solidFill>
                  <a:srgbClr val="C43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C43959</a:t>
                  </a:r>
                </a:p>
              </p:txBody>
            </p:sp>
            <p:sp>
              <p:nvSpPr>
                <p:cNvPr id="43" name="Rectangle 42">
                  <a:extLst>
                    <a:ext uri="{FF2B5EF4-FFF2-40B4-BE49-F238E27FC236}">
                      <a16:creationId xmlns:a16="http://schemas.microsoft.com/office/drawing/2014/main" id="{A98560AF-4B6D-504B-5AF1-A0454B2F8EC1}"/>
                    </a:ext>
                  </a:extLst>
                </p:cNvPr>
                <p:cNvSpPr/>
                <p:nvPr/>
              </p:nvSpPr>
              <p:spPr>
                <a:xfrm>
                  <a:off x="3939038" y="1531790"/>
                  <a:ext cx="1052286" cy="767946"/>
                </a:xfrm>
                <a:prstGeom prst="rect">
                  <a:avLst/>
                </a:prstGeom>
                <a:solidFill>
                  <a:srgbClr val="787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78743B</a:t>
                  </a:r>
                </a:p>
              </p:txBody>
            </p:sp>
            <p:sp>
              <p:nvSpPr>
                <p:cNvPr id="44" name="Rectangle 43">
                  <a:extLst>
                    <a:ext uri="{FF2B5EF4-FFF2-40B4-BE49-F238E27FC236}">
                      <a16:creationId xmlns:a16="http://schemas.microsoft.com/office/drawing/2014/main" id="{D5EC028D-4CF2-64AE-C869-CFF011DFABDF}"/>
                    </a:ext>
                  </a:extLst>
                </p:cNvPr>
                <p:cNvSpPr/>
                <p:nvPr/>
              </p:nvSpPr>
              <p:spPr>
                <a:xfrm>
                  <a:off x="4991324" y="1531790"/>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45" name="Rectangle 44">
                  <a:extLst>
                    <a:ext uri="{FF2B5EF4-FFF2-40B4-BE49-F238E27FC236}">
                      <a16:creationId xmlns:a16="http://schemas.microsoft.com/office/drawing/2014/main" id="{A1E39E68-FAC4-AB54-A9EE-7D55688B0657}"/>
                    </a:ext>
                  </a:extLst>
                </p:cNvPr>
                <p:cNvSpPr/>
                <p:nvPr/>
              </p:nvSpPr>
              <p:spPr>
                <a:xfrm>
                  <a:off x="6043610" y="1531790"/>
                  <a:ext cx="1052286" cy="767946"/>
                </a:xfrm>
                <a:prstGeom prst="rect">
                  <a:avLst/>
                </a:prstGeom>
                <a:solidFill>
                  <a:srgbClr val="236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236178</a:t>
                  </a:r>
                </a:p>
              </p:txBody>
            </p:sp>
            <p:sp>
              <p:nvSpPr>
                <p:cNvPr id="46" name="Rectangle 45">
                  <a:extLst>
                    <a:ext uri="{FF2B5EF4-FFF2-40B4-BE49-F238E27FC236}">
                      <a16:creationId xmlns:a16="http://schemas.microsoft.com/office/drawing/2014/main" id="{8680356A-CF22-0645-A7CB-AFA7A7EF77BA}"/>
                    </a:ext>
                  </a:extLst>
                </p:cNvPr>
                <p:cNvSpPr/>
                <p:nvPr/>
              </p:nvSpPr>
              <p:spPr>
                <a:xfrm>
                  <a:off x="7095896" y="1531790"/>
                  <a:ext cx="1052286" cy="767946"/>
                </a:xfrm>
                <a:prstGeom prst="rect">
                  <a:avLst/>
                </a:prstGeom>
                <a:solidFill>
                  <a:srgbClr val="43A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43A2C4</a:t>
                  </a:r>
                </a:p>
              </p:txBody>
            </p:sp>
          </p:grpSp>
        </p:grpSp>
        <p:grpSp>
          <p:nvGrpSpPr>
            <p:cNvPr id="12" name="Group 11">
              <a:extLst>
                <a:ext uri="{FF2B5EF4-FFF2-40B4-BE49-F238E27FC236}">
                  <a16:creationId xmlns:a16="http://schemas.microsoft.com/office/drawing/2014/main" id="{3426F480-F281-DD4C-3183-6DB618B709D2}"/>
                </a:ext>
              </a:extLst>
            </p:cNvPr>
            <p:cNvGrpSpPr/>
            <p:nvPr/>
          </p:nvGrpSpPr>
          <p:grpSpPr>
            <a:xfrm>
              <a:off x="1192634" y="2283771"/>
              <a:ext cx="6955548" cy="767946"/>
              <a:chOff x="1192634" y="2299169"/>
              <a:chExt cx="6955548" cy="767946"/>
            </a:xfrm>
          </p:grpSpPr>
          <p:sp>
            <p:nvSpPr>
              <p:cNvPr id="118" name="TextBox 117">
                <a:extLst>
                  <a:ext uri="{FF2B5EF4-FFF2-40B4-BE49-F238E27FC236}">
                    <a16:creationId xmlns:a16="http://schemas.microsoft.com/office/drawing/2014/main" id="{B828E763-8A23-2CB9-8615-0C5780CC8C20}"/>
                  </a:ext>
                </a:extLst>
              </p:cNvPr>
              <p:cNvSpPr txBox="1"/>
              <p:nvPr/>
            </p:nvSpPr>
            <p:spPr>
              <a:xfrm>
                <a:off x="1192634" y="2498476"/>
                <a:ext cx="17202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Complementary</a:t>
                </a:r>
              </a:p>
            </p:txBody>
          </p:sp>
          <p:grpSp>
            <p:nvGrpSpPr>
              <p:cNvPr id="11" name="Group 10">
                <a:extLst>
                  <a:ext uri="{FF2B5EF4-FFF2-40B4-BE49-F238E27FC236}">
                    <a16:creationId xmlns:a16="http://schemas.microsoft.com/office/drawing/2014/main" id="{51D05FAE-ED27-9BE9-277C-4CB23B8FDC93}"/>
                  </a:ext>
                </a:extLst>
              </p:cNvPr>
              <p:cNvGrpSpPr/>
              <p:nvPr/>
            </p:nvGrpSpPr>
            <p:grpSpPr>
              <a:xfrm>
                <a:off x="2886752" y="2299169"/>
                <a:ext cx="5261430" cy="767946"/>
                <a:chOff x="2886752" y="2299169"/>
                <a:chExt cx="5261430" cy="767946"/>
              </a:xfrm>
            </p:grpSpPr>
            <p:sp>
              <p:nvSpPr>
                <p:cNvPr id="49" name="Rectangle 48">
                  <a:extLst>
                    <a:ext uri="{FF2B5EF4-FFF2-40B4-BE49-F238E27FC236}">
                      <a16:creationId xmlns:a16="http://schemas.microsoft.com/office/drawing/2014/main" id="{801CED30-915B-04BC-85D6-7E6B677501B4}"/>
                    </a:ext>
                  </a:extLst>
                </p:cNvPr>
                <p:cNvSpPr/>
                <p:nvPr/>
              </p:nvSpPr>
              <p:spPr>
                <a:xfrm>
                  <a:off x="3939038" y="2299169"/>
                  <a:ext cx="1052286" cy="767946"/>
                </a:xfrm>
                <a:prstGeom prst="rect">
                  <a:avLst/>
                </a:prstGeom>
                <a:solidFill>
                  <a:srgbClr val="C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C46078</a:t>
                  </a:r>
                </a:p>
              </p:txBody>
            </p:sp>
            <p:sp>
              <p:nvSpPr>
                <p:cNvPr id="50" name="Rectangle 49">
                  <a:extLst>
                    <a:ext uri="{FF2B5EF4-FFF2-40B4-BE49-F238E27FC236}">
                      <a16:creationId xmlns:a16="http://schemas.microsoft.com/office/drawing/2014/main" id="{6235CE92-CF71-F670-0CD9-7E789DF3C60E}"/>
                    </a:ext>
                  </a:extLst>
                </p:cNvPr>
                <p:cNvSpPr/>
                <p:nvPr/>
              </p:nvSpPr>
              <p:spPr>
                <a:xfrm>
                  <a:off x="4991324" y="2299169"/>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51" name="Rectangle 50">
                  <a:extLst>
                    <a:ext uri="{FF2B5EF4-FFF2-40B4-BE49-F238E27FC236}">
                      <a16:creationId xmlns:a16="http://schemas.microsoft.com/office/drawing/2014/main" id="{3AEA1738-CEB5-F607-D707-6D6AC15910DF}"/>
                    </a:ext>
                  </a:extLst>
                </p:cNvPr>
                <p:cNvSpPr/>
                <p:nvPr/>
              </p:nvSpPr>
              <p:spPr>
                <a:xfrm>
                  <a:off x="6043610" y="2299169"/>
                  <a:ext cx="1052286" cy="767946"/>
                </a:xfrm>
                <a:prstGeom prst="rect">
                  <a:avLst/>
                </a:prstGeom>
                <a:solidFill>
                  <a:srgbClr val="25C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25C43D</a:t>
                  </a:r>
                </a:p>
              </p:txBody>
            </p:sp>
            <p:sp>
              <p:nvSpPr>
                <p:cNvPr id="52" name="Rectangle 51">
                  <a:extLst>
                    <a:ext uri="{FF2B5EF4-FFF2-40B4-BE49-F238E27FC236}">
                      <a16:creationId xmlns:a16="http://schemas.microsoft.com/office/drawing/2014/main" id="{C98CF6F2-4CD4-3C47-3470-FBDB623679B4}"/>
                    </a:ext>
                  </a:extLst>
                </p:cNvPr>
                <p:cNvSpPr/>
                <p:nvPr/>
              </p:nvSpPr>
              <p:spPr>
                <a:xfrm>
                  <a:off x="7095896" y="2299169"/>
                  <a:ext cx="1052286" cy="767946"/>
                </a:xfrm>
                <a:prstGeom prst="rect">
                  <a:avLst/>
                </a:prstGeom>
                <a:solidFill>
                  <a:srgbClr val="2F78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2F783A</a:t>
                  </a:r>
                </a:p>
              </p:txBody>
            </p:sp>
            <p:sp>
              <p:nvSpPr>
                <p:cNvPr id="94" name="Rectangle 93">
                  <a:extLst>
                    <a:ext uri="{FF2B5EF4-FFF2-40B4-BE49-F238E27FC236}">
                      <a16:creationId xmlns:a16="http://schemas.microsoft.com/office/drawing/2014/main" id="{CFED2EA6-30C8-8A1E-85E6-4BEED9AA074C}"/>
                    </a:ext>
                  </a:extLst>
                </p:cNvPr>
                <p:cNvSpPr/>
                <p:nvPr/>
              </p:nvSpPr>
              <p:spPr>
                <a:xfrm>
                  <a:off x="2886752" y="2299169"/>
                  <a:ext cx="1052286" cy="767946"/>
                </a:xfrm>
                <a:prstGeom prst="rect">
                  <a:avLst/>
                </a:prstGeom>
                <a:solidFill>
                  <a:srgbClr val="C43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C43959</a:t>
                  </a:r>
                </a:p>
              </p:txBody>
            </p:sp>
          </p:grpSp>
        </p:grpSp>
        <p:grpSp>
          <p:nvGrpSpPr>
            <p:cNvPr id="14" name="Group 13">
              <a:extLst>
                <a:ext uri="{FF2B5EF4-FFF2-40B4-BE49-F238E27FC236}">
                  <a16:creationId xmlns:a16="http://schemas.microsoft.com/office/drawing/2014/main" id="{1D9C7F35-E09F-943A-91B2-EA39FC8CABAF}"/>
                </a:ext>
              </a:extLst>
            </p:cNvPr>
            <p:cNvGrpSpPr/>
            <p:nvPr/>
          </p:nvGrpSpPr>
          <p:grpSpPr>
            <a:xfrm>
              <a:off x="729367" y="3045028"/>
              <a:ext cx="7418815" cy="767946"/>
              <a:chOff x="729367" y="3065330"/>
              <a:chExt cx="7418815" cy="767946"/>
            </a:xfrm>
          </p:grpSpPr>
          <p:sp>
            <p:nvSpPr>
              <p:cNvPr id="119" name="TextBox 118">
                <a:extLst>
                  <a:ext uri="{FF2B5EF4-FFF2-40B4-BE49-F238E27FC236}">
                    <a16:creationId xmlns:a16="http://schemas.microsoft.com/office/drawing/2014/main" id="{462012B4-B3CE-6F49-9EED-C68626548D15}"/>
                  </a:ext>
                </a:extLst>
              </p:cNvPr>
              <p:cNvSpPr txBox="1"/>
              <p:nvPr/>
            </p:nvSpPr>
            <p:spPr>
              <a:xfrm>
                <a:off x="729367" y="3264637"/>
                <a:ext cx="2197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Split Complementary</a:t>
                </a:r>
              </a:p>
            </p:txBody>
          </p:sp>
          <p:grpSp>
            <p:nvGrpSpPr>
              <p:cNvPr id="13" name="Group 12">
                <a:extLst>
                  <a:ext uri="{FF2B5EF4-FFF2-40B4-BE49-F238E27FC236}">
                    <a16:creationId xmlns:a16="http://schemas.microsoft.com/office/drawing/2014/main" id="{DF5556BE-71E5-0350-BB45-8081C18D1722}"/>
                  </a:ext>
                </a:extLst>
              </p:cNvPr>
              <p:cNvGrpSpPr/>
              <p:nvPr/>
            </p:nvGrpSpPr>
            <p:grpSpPr>
              <a:xfrm>
                <a:off x="2886752" y="3065330"/>
                <a:ext cx="5261430" cy="767946"/>
                <a:chOff x="2886752" y="3065330"/>
                <a:chExt cx="5261430" cy="767946"/>
              </a:xfrm>
            </p:grpSpPr>
            <p:sp>
              <p:nvSpPr>
                <p:cNvPr id="54" name="Rectangle 53">
                  <a:extLst>
                    <a:ext uri="{FF2B5EF4-FFF2-40B4-BE49-F238E27FC236}">
                      <a16:creationId xmlns:a16="http://schemas.microsoft.com/office/drawing/2014/main" id="{38B73863-66CB-82FC-3DA2-4463B394E8D0}"/>
                    </a:ext>
                  </a:extLst>
                </p:cNvPr>
                <p:cNvSpPr/>
                <p:nvPr/>
              </p:nvSpPr>
              <p:spPr>
                <a:xfrm>
                  <a:off x="2886752" y="3065330"/>
                  <a:ext cx="1052286" cy="767946"/>
                </a:xfrm>
                <a:prstGeom prst="rect">
                  <a:avLst/>
                </a:prstGeom>
                <a:solidFill>
                  <a:srgbClr val="93C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93C460</a:t>
                  </a:r>
                </a:p>
              </p:txBody>
            </p:sp>
            <p:sp>
              <p:nvSpPr>
                <p:cNvPr id="55" name="Rectangle 54">
                  <a:extLst>
                    <a:ext uri="{FF2B5EF4-FFF2-40B4-BE49-F238E27FC236}">
                      <a16:creationId xmlns:a16="http://schemas.microsoft.com/office/drawing/2014/main" id="{5CE756CE-796E-9693-955C-800C364EB02B}"/>
                    </a:ext>
                  </a:extLst>
                </p:cNvPr>
                <p:cNvSpPr/>
                <p:nvPr/>
              </p:nvSpPr>
              <p:spPr>
                <a:xfrm>
                  <a:off x="3939038" y="3065330"/>
                  <a:ext cx="1052286" cy="767946"/>
                </a:xfrm>
                <a:prstGeom prst="rect">
                  <a:avLst/>
                </a:prstGeom>
                <a:solidFill>
                  <a:srgbClr val="577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577835</a:t>
                  </a:r>
                </a:p>
              </p:txBody>
            </p:sp>
            <p:sp>
              <p:nvSpPr>
                <p:cNvPr id="56" name="Rectangle 55">
                  <a:extLst>
                    <a:ext uri="{FF2B5EF4-FFF2-40B4-BE49-F238E27FC236}">
                      <a16:creationId xmlns:a16="http://schemas.microsoft.com/office/drawing/2014/main" id="{20280337-4A30-1966-1B8E-18C813414030}"/>
                    </a:ext>
                  </a:extLst>
                </p:cNvPr>
                <p:cNvSpPr/>
                <p:nvPr/>
              </p:nvSpPr>
              <p:spPr>
                <a:xfrm>
                  <a:off x="4991324" y="3065330"/>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57" name="Rectangle 56">
                  <a:extLst>
                    <a:ext uri="{FF2B5EF4-FFF2-40B4-BE49-F238E27FC236}">
                      <a16:creationId xmlns:a16="http://schemas.microsoft.com/office/drawing/2014/main" id="{BEFF8599-24AB-DBDE-B6FE-6804F6BF60FE}"/>
                    </a:ext>
                  </a:extLst>
                </p:cNvPr>
                <p:cNvSpPr/>
                <p:nvPr/>
              </p:nvSpPr>
              <p:spPr>
                <a:xfrm>
                  <a:off x="6043610" y="3065330"/>
                  <a:ext cx="1052286" cy="767946"/>
                </a:xfrm>
                <a:prstGeom prst="rect">
                  <a:avLst/>
                </a:prstGeom>
                <a:solidFill>
                  <a:srgbClr val="39C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39C49D</a:t>
                  </a:r>
                </a:p>
              </p:txBody>
            </p:sp>
            <p:sp>
              <p:nvSpPr>
                <p:cNvPr id="58" name="Rectangle 57">
                  <a:extLst>
                    <a:ext uri="{FF2B5EF4-FFF2-40B4-BE49-F238E27FC236}">
                      <a16:creationId xmlns:a16="http://schemas.microsoft.com/office/drawing/2014/main" id="{4E87E25F-095F-A411-7601-AB7D58773E43}"/>
                    </a:ext>
                  </a:extLst>
                </p:cNvPr>
                <p:cNvSpPr/>
                <p:nvPr/>
              </p:nvSpPr>
              <p:spPr>
                <a:xfrm>
                  <a:off x="7095896" y="3065330"/>
                  <a:ext cx="1052286" cy="767946"/>
                </a:xfrm>
                <a:prstGeom prst="rect">
                  <a:avLst/>
                </a:prstGeom>
                <a:solidFill>
                  <a:srgbClr val="297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297861</a:t>
                  </a:r>
                </a:p>
              </p:txBody>
            </p:sp>
          </p:grpSp>
        </p:grpSp>
        <p:grpSp>
          <p:nvGrpSpPr>
            <p:cNvPr id="16" name="Group 15">
              <a:extLst>
                <a:ext uri="{FF2B5EF4-FFF2-40B4-BE49-F238E27FC236}">
                  <a16:creationId xmlns:a16="http://schemas.microsoft.com/office/drawing/2014/main" id="{17EE51AD-7BF0-F187-9432-CF64BF0C805D}"/>
                </a:ext>
              </a:extLst>
            </p:cNvPr>
            <p:cNvGrpSpPr/>
            <p:nvPr/>
          </p:nvGrpSpPr>
          <p:grpSpPr>
            <a:xfrm>
              <a:off x="0" y="3806285"/>
              <a:ext cx="8148182" cy="767946"/>
              <a:chOff x="0" y="3818185"/>
              <a:chExt cx="8148182" cy="767946"/>
            </a:xfrm>
          </p:grpSpPr>
          <p:sp>
            <p:nvSpPr>
              <p:cNvPr id="120" name="TextBox 119">
                <a:extLst>
                  <a:ext uri="{FF2B5EF4-FFF2-40B4-BE49-F238E27FC236}">
                    <a16:creationId xmlns:a16="http://schemas.microsoft.com/office/drawing/2014/main" id="{8E75E6D6-3F81-DB00-AA8D-9A0B5659E7E1}"/>
                  </a:ext>
                </a:extLst>
              </p:cNvPr>
              <p:cNvSpPr txBox="1"/>
              <p:nvPr/>
            </p:nvSpPr>
            <p:spPr>
              <a:xfrm>
                <a:off x="0" y="4017492"/>
                <a:ext cx="28867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Double Split Complementary</a:t>
                </a:r>
              </a:p>
            </p:txBody>
          </p:sp>
          <p:grpSp>
            <p:nvGrpSpPr>
              <p:cNvPr id="15" name="Group 14">
                <a:extLst>
                  <a:ext uri="{FF2B5EF4-FFF2-40B4-BE49-F238E27FC236}">
                    <a16:creationId xmlns:a16="http://schemas.microsoft.com/office/drawing/2014/main" id="{502656E8-6F0F-E6A6-6B7B-FA03CC92A000}"/>
                  </a:ext>
                </a:extLst>
              </p:cNvPr>
              <p:cNvGrpSpPr/>
              <p:nvPr/>
            </p:nvGrpSpPr>
            <p:grpSpPr>
              <a:xfrm>
                <a:off x="2886752" y="3818185"/>
                <a:ext cx="5261430" cy="767946"/>
                <a:chOff x="2886752" y="3818185"/>
                <a:chExt cx="5261430" cy="767946"/>
              </a:xfrm>
            </p:grpSpPr>
            <p:sp>
              <p:nvSpPr>
                <p:cNvPr id="61" name="Rectangle 60">
                  <a:extLst>
                    <a:ext uri="{FF2B5EF4-FFF2-40B4-BE49-F238E27FC236}">
                      <a16:creationId xmlns:a16="http://schemas.microsoft.com/office/drawing/2014/main" id="{B67F18CE-C55F-FF2D-E5DB-F49026C6FED6}"/>
                    </a:ext>
                  </a:extLst>
                </p:cNvPr>
                <p:cNvSpPr/>
                <p:nvPr/>
              </p:nvSpPr>
              <p:spPr>
                <a:xfrm>
                  <a:off x="3939038" y="3818185"/>
                  <a:ext cx="1052286" cy="767946"/>
                </a:xfrm>
                <a:prstGeom prst="rect">
                  <a:avLst/>
                </a:prstGeom>
                <a:solidFill>
                  <a:srgbClr val="5A7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5A783B</a:t>
                  </a:r>
                </a:p>
              </p:txBody>
            </p:sp>
            <p:sp>
              <p:nvSpPr>
                <p:cNvPr id="62" name="Rectangle 61">
                  <a:extLst>
                    <a:ext uri="{FF2B5EF4-FFF2-40B4-BE49-F238E27FC236}">
                      <a16:creationId xmlns:a16="http://schemas.microsoft.com/office/drawing/2014/main" id="{346DDAC6-9195-BE23-CE16-61230EDC1F4E}"/>
                    </a:ext>
                  </a:extLst>
                </p:cNvPr>
                <p:cNvSpPr/>
                <p:nvPr/>
              </p:nvSpPr>
              <p:spPr>
                <a:xfrm>
                  <a:off x="4991324" y="3818185"/>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63" name="Rectangle 62">
                  <a:extLst>
                    <a:ext uri="{FF2B5EF4-FFF2-40B4-BE49-F238E27FC236}">
                      <a16:creationId xmlns:a16="http://schemas.microsoft.com/office/drawing/2014/main" id="{AF642DED-B07F-625C-A094-D8F92646B737}"/>
                    </a:ext>
                  </a:extLst>
                </p:cNvPr>
                <p:cNvSpPr/>
                <p:nvPr/>
              </p:nvSpPr>
              <p:spPr>
                <a:xfrm>
                  <a:off x="6043610" y="3818185"/>
                  <a:ext cx="1052286" cy="767946"/>
                </a:xfrm>
                <a:prstGeom prst="rect">
                  <a:avLst/>
                </a:prstGeom>
                <a:solidFill>
                  <a:srgbClr val="237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237860</a:t>
                  </a:r>
                </a:p>
              </p:txBody>
            </p:sp>
            <p:sp>
              <p:nvSpPr>
                <p:cNvPr id="64" name="Rectangle 63">
                  <a:extLst>
                    <a:ext uri="{FF2B5EF4-FFF2-40B4-BE49-F238E27FC236}">
                      <a16:creationId xmlns:a16="http://schemas.microsoft.com/office/drawing/2014/main" id="{26C79B70-1976-D9BB-8CBA-91CBA1C8E423}"/>
                    </a:ext>
                  </a:extLst>
                </p:cNvPr>
                <p:cNvSpPr/>
                <p:nvPr/>
              </p:nvSpPr>
              <p:spPr>
                <a:xfrm>
                  <a:off x="7095896" y="3818185"/>
                  <a:ext cx="1052286" cy="767946"/>
                </a:xfrm>
                <a:prstGeom prst="rect">
                  <a:avLst/>
                </a:prstGeom>
                <a:solidFill>
                  <a:srgbClr val="6E2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6E2978</a:t>
                  </a:r>
                </a:p>
              </p:txBody>
            </p:sp>
            <p:sp>
              <p:nvSpPr>
                <p:cNvPr id="95" name="Rectangle 94">
                  <a:extLst>
                    <a:ext uri="{FF2B5EF4-FFF2-40B4-BE49-F238E27FC236}">
                      <a16:creationId xmlns:a16="http://schemas.microsoft.com/office/drawing/2014/main" id="{09F91947-0CFD-E4D1-9457-37A0EF147D58}"/>
                    </a:ext>
                  </a:extLst>
                </p:cNvPr>
                <p:cNvSpPr/>
                <p:nvPr/>
              </p:nvSpPr>
              <p:spPr>
                <a:xfrm>
                  <a:off x="2886752" y="3818185"/>
                  <a:ext cx="1052286" cy="767946"/>
                </a:xfrm>
                <a:prstGeom prst="rect">
                  <a:avLst/>
                </a:prstGeom>
                <a:solidFill>
                  <a:srgbClr val="7844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784435</a:t>
                  </a:r>
                </a:p>
              </p:txBody>
            </p:sp>
          </p:grpSp>
        </p:grpSp>
        <p:grpSp>
          <p:nvGrpSpPr>
            <p:cNvPr id="18" name="Group 17">
              <a:extLst>
                <a:ext uri="{FF2B5EF4-FFF2-40B4-BE49-F238E27FC236}">
                  <a16:creationId xmlns:a16="http://schemas.microsoft.com/office/drawing/2014/main" id="{C355F1CD-E3FD-776D-2F8E-7F21A58C68D7}"/>
                </a:ext>
              </a:extLst>
            </p:cNvPr>
            <p:cNvGrpSpPr/>
            <p:nvPr/>
          </p:nvGrpSpPr>
          <p:grpSpPr>
            <a:xfrm>
              <a:off x="2049472" y="4567542"/>
              <a:ext cx="6098710" cy="767946"/>
              <a:chOff x="2049472" y="4584346"/>
              <a:chExt cx="6098710" cy="767946"/>
            </a:xfrm>
          </p:grpSpPr>
          <p:sp>
            <p:nvSpPr>
              <p:cNvPr id="121" name="TextBox 120">
                <a:extLst>
                  <a:ext uri="{FF2B5EF4-FFF2-40B4-BE49-F238E27FC236}">
                    <a16:creationId xmlns:a16="http://schemas.microsoft.com/office/drawing/2014/main" id="{054E64A9-15FF-9729-B4F1-63A52F758AC1}"/>
                  </a:ext>
                </a:extLst>
              </p:cNvPr>
              <p:cNvSpPr txBox="1"/>
              <p:nvPr/>
            </p:nvSpPr>
            <p:spPr>
              <a:xfrm>
                <a:off x="2049472" y="4783653"/>
                <a:ext cx="8372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Square</a:t>
                </a:r>
              </a:p>
            </p:txBody>
          </p:sp>
          <p:grpSp>
            <p:nvGrpSpPr>
              <p:cNvPr id="17" name="Group 16">
                <a:extLst>
                  <a:ext uri="{FF2B5EF4-FFF2-40B4-BE49-F238E27FC236}">
                    <a16:creationId xmlns:a16="http://schemas.microsoft.com/office/drawing/2014/main" id="{2D18D542-A96E-1C03-3451-9696D8BFB24C}"/>
                  </a:ext>
                </a:extLst>
              </p:cNvPr>
              <p:cNvGrpSpPr/>
              <p:nvPr/>
            </p:nvGrpSpPr>
            <p:grpSpPr>
              <a:xfrm>
                <a:off x="2886752" y="4584346"/>
                <a:ext cx="5261430" cy="767946"/>
                <a:chOff x="2886752" y="4584346"/>
                <a:chExt cx="5261430" cy="767946"/>
              </a:xfrm>
            </p:grpSpPr>
            <p:sp>
              <p:nvSpPr>
                <p:cNvPr id="67" name="Rectangle 66">
                  <a:extLst>
                    <a:ext uri="{FF2B5EF4-FFF2-40B4-BE49-F238E27FC236}">
                      <a16:creationId xmlns:a16="http://schemas.microsoft.com/office/drawing/2014/main" id="{B5FF6850-35BC-9F53-E66E-B30F113E8A29}"/>
                    </a:ext>
                  </a:extLst>
                </p:cNvPr>
                <p:cNvSpPr/>
                <p:nvPr/>
              </p:nvSpPr>
              <p:spPr>
                <a:xfrm>
                  <a:off x="3939038" y="4584346"/>
                  <a:ext cx="1052286" cy="767946"/>
                </a:xfrm>
                <a:prstGeom prst="rect">
                  <a:avLst/>
                </a:prstGeom>
                <a:solidFill>
                  <a:srgbClr val="786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78683b</a:t>
                  </a:r>
                </a:p>
              </p:txBody>
            </p:sp>
            <p:sp>
              <p:nvSpPr>
                <p:cNvPr id="68" name="Rectangle 67">
                  <a:extLst>
                    <a:ext uri="{FF2B5EF4-FFF2-40B4-BE49-F238E27FC236}">
                      <a16:creationId xmlns:a16="http://schemas.microsoft.com/office/drawing/2014/main" id="{765DB685-AE86-0B5C-5F0E-14A7F2B1F26C}"/>
                    </a:ext>
                  </a:extLst>
                </p:cNvPr>
                <p:cNvSpPr/>
                <p:nvPr/>
              </p:nvSpPr>
              <p:spPr>
                <a:xfrm>
                  <a:off x="4991324" y="4584346"/>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69" name="Rectangle 68">
                  <a:extLst>
                    <a:ext uri="{FF2B5EF4-FFF2-40B4-BE49-F238E27FC236}">
                      <a16:creationId xmlns:a16="http://schemas.microsoft.com/office/drawing/2014/main" id="{FB6FB35B-07D8-D25B-6A67-F66366281703}"/>
                    </a:ext>
                  </a:extLst>
                </p:cNvPr>
                <p:cNvSpPr/>
                <p:nvPr/>
              </p:nvSpPr>
              <p:spPr>
                <a:xfrm>
                  <a:off x="6043610" y="4584346"/>
                  <a:ext cx="1052286" cy="767946"/>
                </a:xfrm>
                <a:prstGeom prst="rect">
                  <a:avLst/>
                </a:prstGeom>
                <a:solidFill>
                  <a:srgbClr val="237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237830</a:t>
                  </a:r>
                </a:p>
              </p:txBody>
            </p:sp>
            <p:sp>
              <p:nvSpPr>
                <p:cNvPr id="70" name="Rectangle 69">
                  <a:extLst>
                    <a:ext uri="{FF2B5EF4-FFF2-40B4-BE49-F238E27FC236}">
                      <a16:creationId xmlns:a16="http://schemas.microsoft.com/office/drawing/2014/main" id="{539D7C4B-49EA-095B-DE60-0AD84F2C7B96}"/>
                    </a:ext>
                  </a:extLst>
                </p:cNvPr>
                <p:cNvSpPr/>
                <p:nvPr/>
              </p:nvSpPr>
              <p:spPr>
                <a:xfrm>
                  <a:off x="7095896" y="4584346"/>
                  <a:ext cx="1052286" cy="767946"/>
                </a:xfrm>
                <a:prstGeom prst="rect">
                  <a:avLst/>
                </a:prstGeom>
                <a:solidFill>
                  <a:srgbClr val="293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293978</a:t>
                  </a:r>
                </a:p>
              </p:txBody>
            </p:sp>
            <p:sp>
              <p:nvSpPr>
                <p:cNvPr id="96" name="Rectangle 95">
                  <a:extLst>
                    <a:ext uri="{FF2B5EF4-FFF2-40B4-BE49-F238E27FC236}">
                      <a16:creationId xmlns:a16="http://schemas.microsoft.com/office/drawing/2014/main" id="{935D78CF-97B2-F033-DF17-BB858F6F37B5}"/>
                    </a:ext>
                  </a:extLst>
                </p:cNvPr>
                <p:cNvSpPr/>
                <p:nvPr/>
              </p:nvSpPr>
              <p:spPr>
                <a:xfrm>
                  <a:off x="2886752" y="4584346"/>
                  <a:ext cx="1052286" cy="767946"/>
                </a:xfrm>
                <a:prstGeom prst="rect">
                  <a:avLst/>
                </a:prstGeom>
                <a:solidFill>
                  <a:srgbClr val="782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782337</a:t>
                  </a:r>
                </a:p>
              </p:txBody>
            </p:sp>
          </p:grpSp>
        </p:grpSp>
        <p:grpSp>
          <p:nvGrpSpPr>
            <p:cNvPr id="21" name="Group 20">
              <a:extLst>
                <a:ext uri="{FF2B5EF4-FFF2-40B4-BE49-F238E27FC236}">
                  <a16:creationId xmlns:a16="http://schemas.microsoft.com/office/drawing/2014/main" id="{10C581B6-C628-714A-8895-C790B0296028}"/>
                </a:ext>
              </a:extLst>
            </p:cNvPr>
            <p:cNvGrpSpPr/>
            <p:nvPr/>
          </p:nvGrpSpPr>
          <p:grpSpPr>
            <a:xfrm>
              <a:off x="1663340" y="5328799"/>
              <a:ext cx="6484842" cy="767946"/>
              <a:chOff x="1663340" y="5337200"/>
              <a:chExt cx="6484842" cy="767946"/>
            </a:xfrm>
          </p:grpSpPr>
          <p:sp>
            <p:nvSpPr>
              <p:cNvPr id="122" name="TextBox 121">
                <a:extLst>
                  <a:ext uri="{FF2B5EF4-FFF2-40B4-BE49-F238E27FC236}">
                    <a16:creationId xmlns:a16="http://schemas.microsoft.com/office/drawing/2014/main" id="{B1B02CF8-50B0-8C8E-A478-7E74E6FD1E2A}"/>
                  </a:ext>
                </a:extLst>
              </p:cNvPr>
              <p:cNvSpPr txBox="1"/>
              <p:nvPr/>
            </p:nvSpPr>
            <p:spPr>
              <a:xfrm>
                <a:off x="1663340" y="5536507"/>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Compound</a:t>
                </a:r>
              </a:p>
            </p:txBody>
          </p:sp>
          <p:grpSp>
            <p:nvGrpSpPr>
              <p:cNvPr id="20" name="Group 19">
                <a:extLst>
                  <a:ext uri="{FF2B5EF4-FFF2-40B4-BE49-F238E27FC236}">
                    <a16:creationId xmlns:a16="http://schemas.microsoft.com/office/drawing/2014/main" id="{AC77FBCF-F66E-3A05-4A71-3889ABA195B8}"/>
                  </a:ext>
                </a:extLst>
              </p:cNvPr>
              <p:cNvGrpSpPr/>
              <p:nvPr/>
            </p:nvGrpSpPr>
            <p:grpSpPr>
              <a:xfrm>
                <a:off x="2886752" y="5337200"/>
                <a:ext cx="5261430" cy="767946"/>
                <a:chOff x="2886752" y="5337200"/>
                <a:chExt cx="5261430" cy="767946"/>
              </a:xfrm>
            </p:grpSpPr>
            <p:sp>
              <p:nvSpPr>
                <p:cNvPr id="73" name="Rectangle 72">
                  <a:extLst>
                    <a:ext uri="{FF2B5EF4-FFF2-40B4-BE49-F238E27FC236}">
                      <a16:creationId xmlns:a16="http://schemas.microsoft.com/office/drawing/2014/main" id="{92C0CC46-4E27-9FD4-0386-A44796CF135C}"/>
                    </a:ext>
                  </a:extLst>
                </p:cNvPr>
                <p:cNvSpPr/>
                <p:nvPr/>
              </p:nvSpPr>
              <p:spPr>
                <a:xfrm>
                  <a:off x="3939038" y="5337200"/>
                  <a:ext cx="1052286" cy="767946"/>
                </a:xfrm>
                <a:prstGeom prst="rect">
                  <a:avLst/>
                </a:prstGeom>
                <a:solidFill>
                  <a:srgbClr val="DEB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DEBAAF</a:t>
                  </a:r>
                </a:p>
              </p:txBody>
            </p:sp>
            <p:sp>
              <p:nvSpPr>
                <p:cNvPr id="74" name="Rectangle 73">
                  <a:extLst>
                    <a:ext uri="{FF2B5EF4-FFF2-40B4-BE49-F238E27FC236}">
                      <a16:creationId xmlns:a16="http://schemas.microsoft.com/office/drawing/2014/main" id="{12A90F40-7DAE-639E-AD1B-62730675792C}"/>
                    </a:ext>
                  </a:extLst>
                </p:cNvPr>
                <p:cNvSpPr/>
                <p:nvPr/>
              </p:nvSpPr>
              <p:spPr>
                <a:xfrm>
                  <a:off x="4991324" y="5337200"/>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75" name="Rectangle 74">
                  <a:extLst>
                    <a:ext uri="{FF2B5EF4-FFF2-40B4-BE49-F238E27FC236}">
                      <a16:creationId xmlns:a16="http://schemas.microsoft.com/office/drawing/2014/main" id="{905BEE70-8A73-8FF9-0F09-AD5D157D272E}"/>
                    </a:ext>
                  </a:extLst>
                </p:cNvPr>
                <p:cNvSpPr/>
                <p:nvPr/>
              </p:nvSpPr>
              <p:spPr>
                <a:xfrm>
                  <a:off x="6043610" y="5337200"/>
                  <a:ext cx="1052286" cy="767946"/>
                </a:xfrm>
                <a:prstGeom prst="rect">
                  <a:avLst/>
                </a:prstGeom>
                <a:solidFill>
                  <a:srgbClr val="5D8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5D8555</a:t>
                  </a:r>
                </a:p>
              </p:txBody>
            </p:sp>
            <p:sp>
              <p:nvSpPr>
                <p:cNvPr id="76" name="Rectangle 75">
                  <a:extLst>
                    <a:ext uri="{FF2B5EF4-FFF2-40B4-BE49-F238E27FC236}">
                      <a16:creationId xmlns:a16="http://schemas.microsoft.com/office/drawing/2014/main" id="{AD903841-9E79-9D84-9A25-A82B4A574F3F}"/>
                    </a:ext>
                  </a:extLst>
                </p:cNvPr>
                <p:cNvSpPr/>
                <p:nvPr/>
              </p:nvSpPr>
              <p:spPr>
                <a:xfrm>
                  <a:off x="7095896" y="5337200"/>
                  <a:ext cx="1052286" cy="767946"/>
                </a:xfrm>
                <a:prstGeom prst="rect">
                  <a:avLst/>
                </a:prstGeom>
                <a:solidFill>
                  <a:srgbClr val="70AB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70AB32</a:t>
                  </a:r>
                </a:p>
              </p:txBody>
            </p:sp>
            <p:sp>
              <p:nvSpPr>
                <p:cNvPr id="97" name="Rectangle 96">
                  <a:extLst>
                    <a:ext uri="{FF2B5EF4-FFF2-40B4-BE49-F238E27FC236}">
                      <a16:creationId xmlns:a16="http://schemas.microsoft.com/office/drawing/2014/main" id="{3153B652-396C-F340-384B-C00800AAB3AC}"/>
                    </a:ext>
                  </a:extLst>
                </p:cNvPr>
                <p:cNvSpPr/>
                <p:nvPr/>
              </p:nvSpPr>
              <p:spPr>
                <a:xfrm>
                  <a:off x="2886752" y="5337200"/>
                  <a:ext cx="1052286" cy="767946"/>
                </a:xfrm>
                <a:prstGeom prst="rect">
                  <a:avLst/>
                </a:prstGeom>
                <a:solidFill>
                  <a:srgbClr val="AB4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AB4D32</a:t>
                  </a:r>
                </a:p>
              </p:txBody>
            </p:sp>
          </p:grpSp>
        </p:grpSp>
        <p:grpSp>
          <p:nvGrpSpPr>
            <p:cNvPr id="27" name="Group 26">
              <a:extLst>
                <a:ext uri="{FF2B5EF4-FFF2-40B4-BE49-F238E27FC236}">
                  <a16:creationId xmlns:a16="http://schemas.microsoft.com/office/drawing/2014/main" id="{EE6BDBCA-BD65-D80D-1041-778FA170ACF6}"/>
                </a:ext>
              </a:extLst>
            </p:cNvPr>
            <p:cNvGrpSpPr/>
            <p:nvPr/>
          </p:nvGrpSpPr>
          <p:grpSpPr>
            <a:xfrm>
              <a:off x="2036839" y="6090054"/>
              <a:ext cx="6111343" cy="767946"/>
              <a:chOff x="2036839" y="6090055"/>
              <a:chExt cx="6111343" cy="767946"/>
            </a:xfrm>
          </p:grpSpPr>
          <p:sp>
            <p:nvSpPr>
              <p:cNvPr id="123" name="TextBox 122">
                <a:extLst>
                  <a:ext uri="{FF2B5EF4-FFF2-40B4-BE49-F238E27FC236}">
                    <a16:creationId xmlns:a16="http://schemas.microsoft.com/office/drawing/2014/main" id="{63D14080-C93C-0548-A898-DD00F53D9ACB}"/>
                  </a:ext>
                </a:extLst>
              </p:cNvPr>
              <p:cNvSpPr txBox="1"/>
              <p:nvPr/>
            </p:nvSpPr>
            <p:spPr>
              <a:xfrm>
                <a:off x="2036839" y="6289362"/>
                <a:ext cx="8499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Shades</a:t>
                </a:r>
              </a:p>
            </p:txBody>
          </p:sp>
          <p:grpSp>
            <p:nvGrpSpPr>
              <p:cNvPr id="26" name="Group 25">
                <a:extLst>
                  <a:ext uri="{FF2B5EF4-FFF2-40B4-BE49-F238E27FC236}">
                    <a16:creationId xmlns:a16="http://schemas.microsoft.com/office/drawing/2014/main" id="{27794864-3BDF-4DE0-7132-B962991393CB}"/>
                  </a:ext>
                </a:extLst>
              </p:cNvPr>
              <p:cNvGrpSpPr/>
              <p:nvPr/>
            </p:nvGrpSpPr>
            <p:grpSpPr>
              <a:xfrm>
                <a:off x="2886752" y="6090055"/>
                <a:ext cx="5261430" cy="767946"/>
                <a:chOff x="2886752" y="6090055"/>
                <a:chExt cx="5261430" cy="767946"/>
              </a:xfrm>
            </p:grpSpPr>
            <p:sp>
              <p:nvSpPr>
                <p:cNvPr id="79" name="Rectangle 78">
                  <a:extLst>
                    <a:ext uri="{FF2B5EF4-FFF2-40B4-BE49-F238E27FC236}">
                      <a16:creationId xmlns:a16="http://schemas.microsoft.com/office/drawing/2014/main" id="{1639EC5D-E5CB-B060-7417-EA6A0A602BB5}"/>
                    </a:ext>
                  </a:extLst>
                </p:cNvPr>
                <p:cNvSpPr/>
                <p:nvPr/>
              </p:nvSpPr>
              <p:spPr>
                <a:xfrm>
                  <a:off x="3939038" y="6090055"/>
                  <a:ext cx="1052286" cy="767946"/>
                </a:xfrm>
                <a:prstGeom prst="rect">
                  <a:avLst/>
                </a:prstGeom>
                <a:solidFill>
                  <a:srgbClr val="C44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C44D69</a:t>
                  </a:r>
                </a:p>
              </p:txBody>
            </p:sp>
            <p:sp>
              <p:nvSpPr>
                <p:cNvPr id="80" name="Rectangle 79">
                  <a:extLst>
                    <a:ext uri="{FF2B5EF4-FFF2-40B4-BE49-F238E27FC236}">
                      <a16:creationId xmlns:a16="http://schemas.microsoft.com/office/drawing/2014/main" id="{85B2E76E-C259-EA52-810C-ECEED4BE7CDB}"/>
                    </a:ext>
                  </a:extLst>
                </p:cNvPr>
                <p:cNvSpPr/>
                <p:nvPr/>
              </p:nvSpPr>
              <p:spPr>
                <a:xfrm>
                  <a:off x="4991324" y="6090055"/>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81" name="Rectangle 80">
                  <a:extLst>
                    <a:ext uri="{FF2B5EF4-FFF2-40B4-BE49-F238E27FC236}">
                      <a16:creationId xmlns:a16="http://schemas.microsoft.com/office/drawing/2014/main" id="{287E33E5-D49B-E7E9-CCE2-71B3C355E4D2}"/>
                    </a:ext>
                  </a:extLst>
                </p:cNvPr>
                <p:cNvSpPr/>
                <p:nvPr/>
              </p:nvSpPr>
              <p:spPr>
                <a:xfrm>
                  <a:off x="6043610" y="6090055"/>
                  <a:ext cx="1052286" cy="767946"/>
                </a:xfrm>
                <a:prstGeom prst="rect">
                  <a:avLst/>
                </a:prstGeom>
                <a:solidFill>
                  <a:srgbClr val="853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853447</a:t>
                  </a:r>
                </a:p>
              </p:txBody>
            </p:sp>
            <p:sp>
              <p:nvSpPr>
                <p:cNvPr id="82" name="Rectangle 81">
                  <a:extLst>
                    <a:ext uri="{FF2B5EF4-FFF2-40B4-BE49-F238E27FC236}">
                      <a16:creationId xmlns:a16="http://schemas.microsoft.com/office/drawing/2014/main" id="{5BBE9A41-8BA1-053C-7449-6E314078194E}"/>
                    </a:ext>
                  </a:extLst>
                </p:cNvPr>
                <p:cNvSpPr/>
                <p:nvPr/>
              </p:nvSpPr>
              <p:spPr>
                <a:xfrm>
                  <a:off x="7095896" y="6090055"/>
                  <a:ext cx="1052286" cy="767946"/>
                </a:xfrm>
                <a:prstGeom prst="rect">
                  <a:avLst/>
                </a:prstGeom>
                <a:solidFill>
                  <a:srgbClr val="5E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5E2532</a:t>
                  </a:r>
                </a:p>
              </p:txBody>
            </p:sp>
            <p:sp>
              <p:nvSpPr>
                <p:cNvPr id="98" name="Rectangle 97">
                  <a:extLst>
                    <a:ext uri="{FF2B5EF4-FFF2-40B4-BE49-F238E27FC236}">
                      <a16:creationId xmlns:a16="http://schemas.microsoft.com/office/drawing/2014/main" id="{67D70B6A-DFC7-CC19-CB0E-B861C5CF4652}"/>
                    </a:ext>
                  </a:extLst>
                </p:cNvPr>
                <p:cNvSpPr/>
                <p:nvPr/>
              </p:nvSpPr>
              <p:spPr>
                <a:xfrm>
                  <a:off x="2886752" y="6090055"/>
                  <a:ext cx="1052286" cy="767946"/>
                </a:xfrm>
                <a:prstGeom prst="rect">
                  <a:avLst/>
                </a:prstGeom>
                <a:solidFill>
                  <a:srgbClr val="3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38161E</a:t>
                  </a:r>
                </a:p>
              </p:txBody>
            </p:sp>
          </p:grpSp>
        </p:grpSp>
      </p:grpSp>
      <p:sp>
        <p:nvSpPr>
          <p:cNvPr id="6" name="Footer Placeholder 5">
            <a:extLst>
              <a:ext uri="{FF2B5EF4-FFF2-40B4-BE49-F238E27FC236}">
                <a16:creationId xmlns:a16="http://schemas.microsoft.com/office/drawing/2014/main" id="{B2D52BE9-2CE1-996F-7B35-C668B833F894}"/>
              </a:ext>
            </a:extLst>
          </p:cNvPr>
          <p:cNvSpPr>
            <a:spLocks noGrp="1"/>
          </p:cNvSpPr>
          <p:nvPr>
            <p:ph type="ftr" sz="quarter" idx="11"/>
          </p:nvPr>
        </p:nvSpPr>
        <p:spPr/>
        <p:txBody>
          <a:bodyPr/>
          <a:lstStyle/>
          <a:p>
            <a:endParaRPr lang="en-US"/>
          </a:p>
        </p:txBody>
      </p:sp>
      <p:sp>
        <p:nvSpPr>
          <p:cNvPr id="29" name="Slide Number Placeholder 28">
            <a:extLst>
              <a:ext uri="{FF2B5EF4-FFF2-40B4-BE49-F238E27FC236}">
                <a16:creationId xmlns:a16="http://schemas.microsoft.com/office/drawing/2014/main" id="{83DE205B-AB8D-FD4A-5969-751CDC36FF6E}"/>
              </a:ext>
            </a:extLst>
          </p:cNvPr>
          <p:cNvSpPr>
            <a:spLocks noGrp="1"/>
          </p:cNvSpPr>
          <p:nvPr>
            <p:ph type="sldNum" sz="quarter" idx="12"/>
          </p:nvPr>
        </p:nvSpPr>
        <p:spPr/>
        <p:txBody>
          <a:bodyPr/>
          <a:lstStyle/>
          <a:p>
            <a:fld id="{A5AEF524-62EC-C340-82A1-9F47B6C43E55}" type="slidenum">
              <a:rPr lang="en-US" smtClean="0"/>
              <a:t>29</a:t>
            </a:fld>
            <a:endParaRPr lang="en-US"/>
          </a:p>
        </p:txBody>
      </p:sp>
    </p:spTree>
    <p:extLst>
      <p:ext uri="{BB962C8B-B14F-4D97-AF65-F5344CB8AC3E}">
        <p14:creationId xmlns:p14="http://schemas.microsoft.com/office/powerpoint/2010/main" val="2041651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62E509-CACE-3200-0BBC-F7AE86A04B14}"/>
              </a:ext>
            </a:extLst>
          </p:cNvPr>
          <p:cNvSpPr>
            <a:spLocks noGrp="1"/>
          </p:cNvSpPr>
          <p:nvPr>
            <p:ph type="ftr" sz="quarter" idx="11"/>
          </p:nvPr>
        </p:nvSpPr>
        <p:spPr/>
        <p:txBody>
          <a:bodyPr/>
          <a:lstStyle/>
          <a:p>
            <a:r>
              <a:rPr lang="en-US">
                <a:ea typeface="Calibri"/>
                <a:cs typeface="Calibri"/>
              </a:rPr>
              <a:t>Austin Roberts</a:t>
            </a:r>
            <a:endParaRPr lang="en-US"/>
          </a:p>
        </p:txBody>
      </p:sp>
      <p:sp>
        <p:nvSpPr>
          <p:cNvPr id="4" name="Slide Number Placeholder 3">
            <a:extLst>
              <a:ext uri="{FF2B5EF4-FFF2-40B4-BE49-F238E27FC236}">
                <a16:creationId xmlns:a16="http://schemas.microsoft.com/office/drawing/2014/main" id="{B455EBE4-B98E-E13F-98BF-7D5CB2138575}"/>
              </a:ext>
            </a:extLst>
          </p:cNvPr>
          <p:cNvSpPr>
            <a:spLocks noGrp="1"/>
          </p:cNvSpPr>
          <p:nvPr>
            <p:ph type="sldNum" sz="quarter" idx="12"/>
          </p:nvPr>
        </p:nvSpPr>
        <p:spPr/>
        <p:txBody>
          <a:bodyPr/>
          <a:lstStyle/>
          <a:p>
            <a:fld id="{A5AEF524-62EC-C340-82A1-9F47B6C43E55}" type="slidenum">
              <a:rPr lang="en-US" smtClean="0"/>
              <a:t>3</a:t>
            </a:fld>
            <a:endParaRPr lang="en-US"/>
          </a:p>
        </p:txBody>
      </p:sp>
      <p:sp>
        <p:nvSpPr>
          <p:cNvPr id="5" name="Title 4">
            <a:extLst>
              <a:ext uri="{FF2B5EF4-FFF2-40B4-BE49-F238E27FC236}">
                <a16:creationId xmlns:a16="http://schemas.microsoft.com/office/drawing/2014/main" id="{C06B114A-90DF-D3C9-24EC-1C330B957CB2}"/>
              </a:ext>
            </a:extLst>
          </p:cNvPr>
          <p:cNvSpPr>
            <a:spLocks noGrp="1"/>
          </p:cNvSpPr>
          <p:nvPr>
            <p:ph type="title"/>
          </p:nvPr>
        </p:nvSpPr>
        <p:spPr/>
        <p:txBody>
          <a:bodyPr/>
          <a:lstStyle/>
          <a:p>
            <a:r>
              <a:rPr lang="en-US"/>
              <a:t>Sponsor and Advisors</a:t>
            </a:r>
          </a:p>
        </p:txBody>
      </p:sp>
      <p:sp>
        <p:nvSpPr>
          <p:cNvPr id="8" name="TextBox 7">
            <a:extLst>
              <a:ext uri="{FF2B5EF4-FFF2-40B4-BE49-F238E27FC236}">
                <a16:creationId xmlns:a16="http://schemas.microsoft.com/office/drawing/2014/main" id="{5087AC13-F052-DD31-E7A6-F3D72245A2B9}"/>
              </a:ext>
            </a:extLst>
          </p:cNvPr>
          <p:cNvSpPr txBox="1"/>
          <p:nvPr/>
        </p:nvSpPr>
        <p:spPr>
          <a:xfrm>
            <a:off x="1639242" y="3105834"/>
            <a:ext cx="2898422" cy="830997"/>
          </a:xfrm>
          <a:prstGeom prst="rect">
            <a:avLst/>
          </a:prstGeom>
          <a:noFill/>
        </p:spPr>
        <p:txBody>
          <a:bodyPr wrap="none" lIns="91440" tIns="45720" rIns="91440" bIns="45720" rtlCol="0" anchor="t">
            <a:spAutoFit/>
          </a:bodyPr>
          <a:lstStyle/>
          <a:p>
            <a:pPr algn="ctr"/>
            <a:r>
              <a:rPr lang="en-US" sz="2400" b="1"/>
              <a:t>Sponsor</a:t>
            </a:r>
            <a:endParaRPr lang="en-US" sz="2400" b="1">
              <a:ea typeface="Calibri"/>
              <a:cs typeface="Calibri"/>
            </a:endParaRPr>
          </a:p>
          <a:p>
            <a:pPr algn="ctr"/>
            <a:r>
              <a:rPr lang="en-US" sz="2400">
                <a:cs typeface="Calibri"/>
              </a:rPr>
              <a:t>L3Harris Technologies</a:t>
            </a:r>
            <a:endParaRPr lang="en-US" sz="2400">
              <a:ea typeface="Calibri"/>
              <a:cs typeface="Calibri"/>
            </a:endParaRPr>
          </a:p>
        </p:txBody>
      </p:sp>
      <p:sp>
        <p:nvSpPr>
          <p:cNvPr id="9" name="TextBox 8">
            <a:extLst>
              <a:ext uri="{FF2B5EF4-FFF2-40B4-BE49-F238E27FC236}">
                <a16:creationId xmlns:a16="http://schemas.microsoft.com/office/drawing/2014/main" id="{75BDC672-E2EE-263F-A601-3758F594C682}"/>
              </a:ext>
            </a:extLst>
          </p:cNvPr>
          <p:cNvSpPr txBox="1"/>
          <p:nvPr/>
        </p:nvSpPr>
        <p:spPr>
          <a:xfrm>
            <a:off x="6165393" y="4473067"/>
            <a:ext cx="2360839" cy="1015663"/>
          </a:xfrm>
          <a:prstGeom prst="rect">
            <a:avLst/>
          </a:prstGeom>
          <a:noFill/>
        </p:spPr>
        <p:txBody>
          <a:bodyPr wrap="none" lIns="91440" tIns="45720" rIns="91440" bIns="45720" rtlCol="0" anchor="t">
            <a:spAutoFit/>
          </a:bodyPr>
          <a:lstStyle/>
          <a:p>
            <a:pPr algn="ctr"/>
            <a:r>
              <a:rPr lang="en-US" sz="2000" b="1"/>
              <a:t>Faculty Advisor</a:t>
            </a:r>
            <a:endParaRPr lang="en-US" sz="2000" b="1">
              <a:ea typeface="Calibri"/>
              <a:cs typeface="Calibri"/>
            </a:endParaRPr>
          </a:p>
          <a:p>
            <a:pPr algn="ctr"/>
            <a:r>
              <a:rPr lang="en-US" sz="2000"/>
              <a:t>Babak </a:t>
            </a:r>
            <a:r>
              <a:rPr lang="en-US" sz="2000" err="1"/>
              <a:t>Noroozi</a:t>
            </a:r>
            <a:r>
              <a:rPr lang="en-US" sz="2000"/>
              <a:t>, Ph.D.</a:t>
            </a:r>
            <a:endParaRPr lang="en-US" sz="2000">
              <a:ea typeface="Calibri"/>
              <a:cs typeface="Calibri"/>
            </a:endParaRPr>
          </a:p>
          <a:p>
            <a:pPr algn="ctr"/>
            <a:r>
              <a:rPr lang="en-US" sz="2000" i="1"/>
              <a:t>Professor</a:t>
            </a:r>
            <a:endParaRPr lang="en-US" sz="2000" i="1">
              <a:ea typeface="Calibri"/>
              <a:cs typeface="Calibri"/>
            </a:endParaRPr>
          </a:p>
        </p:txBody>
      </p:sp>
      <p:pic>
        <p:nvPicPr>
          <p:cNvPr id="1026" name="Picture 2" descr="Babak Noroozi | FAMU-FSU">
            <a:extLst>
              <a:ext uri="{FF2B5EF4-FFF2-40B4-BE49-F238E27FC236}">
                <a16:creationId xmlns:a16="http://schemas.microsoft.com/office/drawing/2014/main" id="{C184FDF0-8965-C3FD-46E1-AA707FA9C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3311" y="1901317"/>
            <a:ext cx="1905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836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122A303-F470-A1A3-A0B2-FDF931E94995}"/>
              </a:ext>
            </a:extLst>
          </p:cNvPr>
          <p:cNvSpPr/>
          <p:nvPr/>
        </p:nvSpPr>
        <p:spPr>
          <a:xfrm>
            <a:off x="8132064" y="3813048"/>
            <a:ext cx="4059936" cy="30449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B135 Stage Right</a:t>
            </a:r>
          </a:p>
        </p:txBody>
      </p:sp>
      <p:sp>
        <p:nvSpPr>
          <p:cNvPr id="7" name="Rectangle 6">
            <a:extLst>
              <a:ext uri="{FF2B5EF4-FFF2-40B4-BE49-F238E27FC236}">
                <a16:creationId xmlns:a16="http://schemas.microsoft.com/office/drawing/2014/main" id="{21FA137D-21FC-C5C4-71A5-15ED2D1D47C6}"/>
              </a:ext>
            </a:extLst>
          </p:cNvPr>
          <p:cNvSpPr/>
          <p:nvPr/>
        </p:nvSpPr>
        <p:spPr>
          <a:xfrm>
            <a:off x="0" y="0"/>
            <a:ext cx="9144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A105</a:t>
            </a:r>
          </a:p>
        </p:txBody>
      </p:sp>
      <p:sp>
        <p:nvSpPr>
          <p:cNvPr id="8" name="Rectangle 7">
            <a:extLst>
              <a:ext uri="{FF2B5EF4-FFF2-40B4-BE49-F238E27FC236}">
                <a16:creationId xmlns:a16="http://schemas.microsoft.com/office/drawing/2014/main" id="{F38CCCA1-4FCA-9B93-7FB0-5FA45AD5C5A4}"/>
              </a:ext>
            </a:extLst>
          </p:cNvPr>
          <p:cNvSpPr/>
          <p:nvPr/>
        </p:nvSpPr>
        <p:spPr>
          <a:xfrm>
            <a:off x="11277600" y="0"/>
            <a:ext cx="9144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A105</a:t>
            </a:r>
          </a:p>
        </p:txBody>
      </p:sp>
      <p:sp>
        <p:nvSpPr>
          <p:cNvPr id="21" name="Rectangle 20">
            <a:extLst>
              <a:ext uri="{FF2B5EF4-FFF2-40B4-BE49-F238E27FC236}">
                <a16:creationId xmlns:a16="http://schemas.microsoft.com/office/drawing/2014/main" id="{37CC434A-074E-A0B6-2179-E7302BEC684B}"/>
              </a:ext>
            </a:extLst>
          </p:cNvPr>
          <p:cNvSpPr/>
          <p:nvPr/>
        </p:nvSpPr>
        <p:spPr>
          <a:xfrm>
            <a:off x="5690614" y="3813048"/>
            <a:ext cx="2441448" cy="30449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B135 Stage Left</a:t>
            </a:r>
          </a:p>
        </p:txBody>
      </p:sp>
      <p:sp>
        <p:nvSpPr>
          <p:cNvPr id="9" name="Rectangle 8">
            <a:extLst>
              <a:ext uri="{FF2B5EF4-FFF2-40B4-BE49-F238E27FC236}">
                <a16:creationId xmlns:a16="http://schemas.microsoft.com/office/drawing/2014/main" id="{35B87C13-0AFC-B43B-A30B-9D728FFD7F8F}"/>
              </a:ext>
            </a:extLst>
          </p:cNvPr>
          <p:cNvSpPr/>
          <p:nvPr/>
        </p:nvSpPr>
        <p:spPr>
          <a:xfrm>
            <a:off x="0" y="6115550"/>
            <a:ext cx="12192000" cy="7424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B135</a:t>
            </a:r>
          </a:p>
        </p:txBody>
      </p:sp>
      <p:sp>
        <p:nvSpPr>
          <p:cNvPr id="19" name="Rectangle 18">
            <a:extLst>
              <a:ext uri="{FF2B5EF4-FFF2-40B4-BE49-F238E27FC236}">
                <a16:creationId xmlns:a16="http://schemas.microsoft.com/office/drawing/2014/main" id="{2CCC6A97-4BDA-D09E-199D-D7E29F2D21BB}"/>
              </a:ext>
            </a:extLst>
          </p:cNvPr>
          <p:cNvSpPr/>
          <p:nvPr/>
        </p:nvSpPr>
        <p:spPr>
          <a:xfrm>
            <a:off x="-2" y="5328799"/>
            <a:ext cx="12192000" cy="78675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B134, A105</a:t>
            </a:r>
          </a:p>
        </p:txBody>
      </p:sp>
      <p:sp>
        <p:nvSpPr>
          <p:cNvPr id="20" name="Rectangle 19">
            <a:extLst>
              <a:ext uri="{FF2B5EF4-FFF2-40B4-BE49-F238E27FC236}">
                <a16:creationId xmlns:a16="http://schemas.microsoft.com/office/drawing/2014/main" id="{6DDD9162-BC72-CA88-CD2A-48B6CE2C7737}"/>
              </a:ext>
            </a:extLst>
          </p:cNvPr>
          <p:cNvSpPr/>
          <p:nvPr/>
        </p:nvSpPr>
        <p:spPr>
          <a:xfrm>
            <a:off x="0" y="5087463"/>
            <a:ext cx="12192000" cy="24802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B136</a:t>
            </a:r>
          </a:p>
        </p:txBody>
      </p:sp>
      <p:sp>
        <p:nvSpPr>
          <p:cNvPr id="4" name="Footer Placeholder 3">
            <a:extLst>
              <a:ext uri="{FF2B5EF4-FFF2-40B4-BE49-F238E27FC236}">
                <a16:creationId xmlns:a16="http://schemas.microsoft.com/office/drawing/2014/main" id="{D79CCFA8-9400-A44B-964B-4481AA18CD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AAD6CF-28FE-C1B9-26FA-1312EF7CA229}"/>
              </a:ext>
            </a:extLst>
          </p:cNvPr>
          <p:cNvSpPr>
            <a:spLocks noGrp="1"/>
          </p:cNvSpPr>
          <p:nvPr>
            <p:ph type="sldNum" sz="quarter" idx="12"/>
          </p:nvPr>
        </p:nvSpPr>
        <p:spPr/>
        <p:txBody>
          <a:bodyPr/>
          <a:lstStyle/>
          <a:p>
            <a:fld id="{A5AEF524-62EC-C340-82A1-9F47B6C43E55}" type="slidenum">
              <a:rPr lang="en-US" smtClean="0"/>
              <a:t>30</a:t>
            </a:fld>
            <a:endParaRPr lang="en-US"/>
          </a:p>
        </p:txBody>
      </p:sp>
    </p:spTree>
    <p:extLst>
      <p:ext uri="{BB962C8B-B14F-4D97-AF65-F5344CB8AC3E}">
        <p14:creationId xmlns:p14="http://schemas.microsoft.com/office/powerpoint/2010/main" val="2344322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06B2837-293F-0CDF-DE27-E040DD002ABB}"/>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E7A98C7B-C670-3E7B-444B-7BE1881C3B23}"/>
                </a:ext>
              </a:extLst>
            </p:cNvPr>
            <p:cNvSpPr/>
            <p:nvPr/>
          </p:nvSpPr>
          <p:spPr>
            <a:xfrm>
              <a:off x="0" y="0"/>
              <a:ext cx="914400" cy="68580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0BFD82EE-1855-3584-2742-0E85FFA55F9B}"/>
                </a:ext>
              </a:extLst>
            </p:cNvPr>
            <p:cNvSpPr/>
            <p:nvPr/>
          </p:nvSpPr>
          <p:spPr>
            <a:xfrm>
              <a:off x="11277600" y="0"/>
              <a:ext cx="914400" cy="68580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9E745D33-5E04-1F30-BE01-FFB667BAFFBD}"/>
                </a:ext>
              </a:extLst>
            </p:cNvPr>
            <p:cNvSpPr/>
            <p:nvPr/>
          </p:nvSpPr>
          <p:spPr>
            <a:xfrm rot="5400000">
              <a:off x="5638800" y="-5638800"/>
              <a:ext cx="914400" cy="121920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032C10F5-98B5-88D2-A896-8F8AEDF6C869}"/>
                </a:ext>
              </a:extLst>
            </p:cNvPr>
            <p:cNvSpPr/>
            <p:nvPr/>
          </p:nvSpPr>
          <p:spPr>
            <a:xfrm rot="5400000">
              <a:off x="5638800" y="304799"/>
              <a:ext cx="914400" cy="12192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id="{9C50F8CB-B0BF-F21E-CAB6-7E2CE16D9CF2}"/>
                </a:ext>
              </a:extLst>
            </p:cNvPr>
            <p:cNvSpPr/>
            <p:nvPr/>
          </p:nvSpPr>
          <p:spPr>
            <a:xfrm>
              <a:off x="1568450" y="914399"/>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403A283D-1E6E-F9E5-E188-5D79911C579A}"/>
                </a:ext>
              </a:extLst>
            </p:cNvPr>
            <p:cNvSpPr/>
            <p:nvPr/>
          </p:nvSpPr>
          <p:spPr>
            <a:xfrm>
              <a:off x="2451100" y="914399"/>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0F50D842-7236-8C54-CC23-ED82DC65C82A}"/>
                </a:ext>
              </a:extLst>
            </p:cNvPr>
            <p:cNvSpPr/>
            <p:nvPr/>
          </p:nvSpPr>
          <p:spPr>
            <a:xfrm>
              <a:off x="3333750" y="914399"/>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1F001A1B-0DCF-E59D-28FF-CD11AD96B1D7}"/>
                </a:ext>
              </a:extLst>
            </p:cNvPr>
            <p:cNvSpPr/>
            <p:nvPr/>
          </p:nvSpPr>
          <p:spPr>
            <a:xfrm>
              <a:off x="421640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id="{31C5C7DA-56A3-C50D-039B-080BC98B354B}"/>
                </a:ext>
              </a:extLst>
            </p:cNvPr>
            <p:cNvSpPr/>
            <p:nvPr/>
          </p:nvSpPr>
          <p:spPr>
            <a:xfrm>
              <a:off x="509905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4DDB494E-917E-2C1C-8CE7-5891ACE67A54}"/>
                </a:ext>
              </a:extLst>
            </p:cNvPr>
            <p:cNvSpPr/>
            <p:nvPr/>
          </p:nvSpPr>
          <p:spPr>
            <a:xfrm>
              <a:off x="598170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B9460AD8-868A-23AB-1884-BDBA7E62BABC}"/>
                </a:ext>
              </a:extLst>
            </p:cNvPr>
            <p:cNvSpPr/>
            <p:nvPr/>
          </p:nvSpPr>
          <p:spPr>
            <a:xfrm>
              <a:off x="686435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a16="http://schemas.microsoft.com/office/drawing/2014/main" id="{78145EBC-4E6C-53E1-7C84-59EA781EE10A}"/>
                </a:ext>
              </a:extLst>
            </p:cNvPr>
            <p:cNvSpPr/>
            <p:nvPr/>
          </p:nvSpPr>
          <p:spPr>
            <a:xfrm>
              <a:off x="774700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04611ED7-1E5A-5C6E-08C0-2789D18932C3}"/>
                </a:ext>
              </a:extLst>
            </p:cNvPr>
            <p:cNvSpPr/>
            <p:nvPr/>
          </p:nvSpPr>
          <p:spPr>
            <a:xfrm>
              <a:off x="862965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C87A0AA6-3AC4-2E42-B5EF-8D3EBEE7B4B5}"/>
                </a:ext>
              </a:extLst>
            </p:cNvPr>
            <p:cNvSpPr/>
            <p:nvPr/>
          </p:nvSpPr>
          <p:spPr>
            <a:xfrm>
              <a:off x="9512300" y="914399"/>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3D15A919-E303-6A02-6193-814CB66690FB}"/>
                </a:ext>
              </a:extLst>
            </p:cNvPr>
            <p:cNvSpPr/>
            <p:nvPr/>
          </p:nvSpPr>
          <p:spPr>
            <a:xfrm>
              <a:off x="10394950" y="914400"/>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87BB672E-1FB1-3270-5C20-36A83366C0B9}"/>
                </a:ext>
              </a:extLst>
            </p:cNvPr>
            <p:cNvSpPr/>
            <p:nvPr/>
          </p:nvSpPr>
          <p:spPr>
            <a:xfrm rot="5400000">
              <a:off x="5981700" y="-2628901"/>
              <a:ext cx="228600" cy="10363201"/>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a16="http://schemas.microsoft.com/office/drawing/2014/main" id="{0381C3D4-AE64-6103-BE74-D163AA9A2274}"/>
                </a:ext>
              </a:extLst>
            </p:cNvPr>
            <p:cNvSpPr/>
            <p:nvPr/>
          </p:nvSpPr>
          <p:spPr>
            <a:xfrm rot="5400000">
              <a:off x="5981699" y="-1752601"/>
              <a:ext cx="228600" cy="10363201"/>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099B2C63-5091-9D16-4BBB-7F53F59B7CA9}"/>
                </a:ext>
              </a:extLst>
            </p:cNvPr>
            <p:cNvSpPr/>
            <p:nvPr/>
          </p:nvSpPr>
          <p:spPr>
            <a:xfrm rot="5400000">
              <a:off x="5982317" y="-3505201"/>
              <a:ext cx="228600" cy="10363201"/>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id="{2561FE89-51B5-69E6-51CB-1408892CDCE2}"/>
                </a:ext>
              </a:extLst>
            </p:cNvPr>
            <p:cNvSpPr/>
            <p:nvPr/>
          </p:nvSpPr>
          <p:spPr>
            <a:xfrm rot="5400000">
              <a:off x="5981699" y="-876301"/>
              <a:ext cx="228600" cy="10363201"/>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FB2E02BD-4422-D442-5841-BB851EB3D557}"/>
                </a:ext>
              </a:extLst>
            </p:cNvPr>
            <p:cNvSpPr/>
            <p:nvPr/>
          </p:nvSpPr>
          <p:spPr>
            <a:xfrm rot="5400000">
              <a:off x="5981700" y="-1"/>
              <a:ext cx="228600" cy="10363201"/>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 name="Footer Placeholder 24">
            <a:extLst>
              <a:ext uri="{FF2B5EF4-FFF2-40B4-BE49-F238E27FC236}">
                <a16:creationId xmlns:a16="http://schemas.microsoft.com/office/drawing/2014/main" id="{1B06DBEF-C06E-19DE-140D-16F4196715A3}"/>
              </a:ext>
            </a:extLst>
          </p:cNvPr>
          <p:cNvSpPr>
            <a:spLocks noGrp="1"/>
          </p:cNvSpPr>
          <p:nvPr>
            <p:ph type="ftr" sz="quarter" idx="11"/>
          </p:nvPr>
        </p:nvSpPr>
        <p:spPr/>
        <p:txBody>
          <a:bodyPr/>
          <a:lstStyle/>
          <a:p>
            <a:endParaRPr lang="en-US"/>
          </a:p>
        </p:txBody>
      </p:sp>
      <p:sp>
        <p:nvSpPr>
          <p:cNvPr id="26" name="Slide Number Placeholder 25">
            <a:extLst>
              <a:ext uri="{FF2B5EF4-FFF2-40B4-BE49-F238E27FC236}">
                <a16:creationId xmlns:a16="http://schemas.microsoft.com/office/drawing/2014/main" id="{60A86583-31E0-3337-3A34-9AD00A9B0233}"/>
              </a:ext>
            </a:extLst>
          </p:cNvPr>
          <p:cNvSpPr>
            <a:spLocks noGrp="1"/>
          </p:cNvSpPr>
          <p:nvPr>
            <p:ph type="sldNum" sz="quarter" idx="12"/>
          </p:nvPr>
        </p:nvSpPr>
        <p:spPr/>
        <p:txBody>
          <a:bodyPr/>
          <a:lstStyle/>
          <a:p>
            <a:fld id="{A5AEF524-62EC-C340-82A1-9F47B6C43E55}" type="slidenum">
              <a:rPr lang="en-US" smtClean="0"/>
              <a:t>31</a:t>
            </a:fld>
            <a:endParaRPr lang="en-US"/>
          </a:p>
        </p:txBody>
      </p:sp>
    </p:spTree>
    <p:extLst>
      <p:ext uri="{BB962C8B-B14F-4D97-AF65-F5344CB8AC3E}">
        <p14:creationId xmlns:p14="http://schemas.microsoft.com/office/powerpoint/2010/main" val="4291870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D071AE-090E-27C3-6B0A-6FB387ADE15D}"/>
              </a:ext>
            </a:extLst>
          </p:cNvPr>
          <p:cNvGrpSpPr>
            <a:grpSpLocks noChangeAspect="1"/>
          </p:cNvGrpSpPr>
          <p:nvPr/>
        </p:nvGrpSpPr>
        <p:grpSpPr>
          <a:xfrm>
            <a:off x="0" y="590550"/>
            <a:ext cx="11943588" cy="5676900"/>
            <a:chOff x="3491948" y="597673"/>
            <a:chExt cx="2743200" cy="2743200"/>
          </a:xfrm>
        </p:grpSpPr>
        <p:grpSp>
          <p:nvGrpSpPr>
            <p:cNvPr id="4" name="Group 3">
              <a:extLst>
                <a:ext uri="{FF2B5EF4-FFF2-40B4-BE49-F238E27FC236}">
                  <a16:creationId xmlns:a16="http://schemas.microsoft.com/office/drawing/2014/main" id="{6441B876-7339-ADEA-DB84-D00CDBDBAA88}"/>
                </a:ext>
              </a:extLst>
            </p:cNvPr>
            <p:cNvGrpSpPr/>
            <p:nvPr/>
          </p:nvGrpSpPr>
          <p:grpSpPr>
            <a:xfrm>
              <a:off x="3491948" y="597673"/>
              <a:ext cx="2743200" cy="914400"/>
              <a:chOff x="3491948" y="597673"/>
              <a:chExt cx="2743200" cy="914400"/>
            </a:xfrm>
          </p:grpSpPr>
          <p:sp>
            <p:nvSpPr>
              <p:cNvPr id="8" name="Rectangle 7">
                <a:extLst>
                  <a:ext uri="{FF2B5EF4-FFF2-40B4-BE49-F238E27FC236}">
                    <a16:creationId xmlns:a16="http://schemas.microsoft.com/office/drawing/2014/main" id="{5B009263-B5A1-2813-3AF7-6C94EF5061FC}"/>
                  </a:ext>
                </a:extLst>
              </p:cNvPr>
              <p:cNvSpPr/>
              <p:nvPr/>
            </p:nvSpPr>
            <p:spPr>
              <a:xfrm>
                <a:off x="5320748" y="597673"/>
                <a:ext cx="914400" cy="914400"/>
              </a:xfrm>
              <a:prstGeom prst="rect">
                <a:avLst/>
              </a:prstGeom>
              <a:solidFill>
                <a:srgbClr val="2361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id="{4DEB7A71-82D9-AE04-A933-60AD0463F800}"/>
                  </a:ext>
                </a:extLst>
              </p:cNvPr>
              <p:cNvSpPr/>
              <p:nvPr/>
            </p:nvSpPr>
            <p:spPr>
              <a:xfrm>
                <a:off x="3491948" y="597673"/>
                <a:ext cx="914400" cy="914400"/>
              </a:xfrm>
              <a:prstGeom prst="rect">
                <a:avLst/>
              </a:prstGeom>
              <a:solidFill>
                <a:srgbClr val="2361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 name="Group 4">
              <a:extLst>
                <a:ext uri="{FF2B5EF4-FFF2-40B4-BE49-F238E27FC236}">
                  <a16:creationId xmlns:a16="http://schemas.microsoft.com/office/drawing/2014/main" id="{C832DC82-52C2-2EDE-82AC-918E6EB8F54D}"/>
                </a:ext>
              </a:extLst>
            </p:cNvPr>
            <p:cNvGrpSpPr/>
            <p:nvPr/>
          </p:nvGrpSpPr>
          <p:grpSpPr>
            <a:xfrm>
              <a:off x="3491948" y="2426473"/>
              <a:ext cx="2743200" cy="914400"/>
              <a:chOff x="3491948" y="597673"/>
              <a:chExt cx="2743200" cy="914400"/>
            </a:xfrm>
          </p:grpSpPr>
          <p:sp>
            <p:nvSpPr>
              <p:cNvPr id="6" name="Rectangle 5">
                <a:extLst>
                  <a:ext uri="{FF2B5EF4-FFF2-40B4-BE49-F238E27FC236}">
                    <a16:creationId xmlns:a16="http://schemas.microsoft.com/office/drawing/2014/main" id="{F31FEF0F-23E4-4460-0766-9BE544A8A469}"/>
                  </a:ext>
                </a:extLst>
              </p:cNvPr>
              <p:cNvSpPr/>
              <p:nvPr/>
            </p:nvSpPr>
            <p:spPr>
              <a:xfrm>
                <a:off x="5320748" y="597673"/>
                <a:ext cx="914400" cy="914400"/>
              </a:xfrm>
              <a:prstGeom prst="rect">
                <a:avLst/>
              </a:prstGeom>
              <a:solidFill>
                <a:srgbClr val="2361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918BC92C-B879-6B8C-3514-149E8785CB68}"/>
                  </a:ext>
                </a:extLst>
              </p:cNvPr>
              <p:cNvSpPr/>
              <p:nvPr/>
            </p:nvSpPr>
            <p:spPr>
              <a:xfrm>
                <a:off x="3491948" y="597673"/>
                <a:ext cx="914400" cy="914400"/>
              </a:xfrm>
              <a:prstGeom prst="rect">
                <a:avLst/>
              </a:prstGeom>
              <a:solidFill>
                <a:srgbClr val="2361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1" name="Footer Placeholder 10">
            <a:extLst>
              <a:ext uri="{FF2B5EF4-FFF2-40B4-BE49-F238E27FC236}">
                <a16:creationId xmlns:a16="http://schemas.microsoft.com/office/drawing/2014/main" id="{80CFC9A6-A34F-D135-9B7A-05B4A2CF7C2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BAB0E17F-7223-04BB-8D6D-202271E8E2E8}"/>
              </a:ext>
            </a:extLst>
          </p:cNvPr>
          <p:cNvSpPr>
            <a:spLocks noGrp="1"/>
          </p:cNvSpPr>
          <p:nvPr>
            <p:ph type="sldNum" sz="quarter" idx="12"/>
          </p:nvPr>
        </p:nvSpPr>
        <p:spPr/>
        <p:txBody>
          <a:bodyPr/>
          <a:lstStyle/>
          <a:p>
            <a:fld id="{A5AEF524-62EC-C340-82A1-9F47B6C43E55}" type="slidenum">
              <a:rPr lang="en-US" smtClean="0"/>
              <a:t>32</a:t>
            </a:fld>
            <a:endParaRPr lang="en-US"/>
          </a:p>
        </p:txBody>
      </p:sp>
    </p:spTree>
    <p:extLst>
      <p:ext uri="{BB962C8B-B14F-4D97-AF65-F5344CB8AC3E}">
        <p14:creationId xmlns:p14="http://schemas.microsoft.com/office/powerpoint/2010/main" val="859581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5470A54-28B7-1104-28D7-3D64DD835105}"/>
              </a:ext>
            </a:extLst>
          </p:cNvPr>
          <p:cNvGrpSpPr>
            <a:grpSpLocks noChangeAspect="1"/>
          </p:cNvGrpSpPr>
          <p:nvPr/>
        </p:nvGrpSpPr>
        <p:grpSpPr>
          <a:xfrm rot="5400000" flipH="1">
            <a:off x="1915898" y="-1136066"/>
            <a:ext cx="5636968" cy="9130132"/>
            <a:chOff x="-5810250" y="-21419220"/>
            <a:chExt cx="19202400" cy="31101903"/>
          </a:xfrm>
        </p:grpSpPr>
        <p:grpSp>
          <p:nvGrpSpPr>
            <p:cNvPr id="4" name="Group 3">
              <a:extLst>
                <a:ext uri="{FF2B5EF4-FFF2-40B4-BE49-F238E27FC236}">
                  <a16:creationId xmlns:a16="http://schemas.microsoft.com/office/drawing/2014/main" id="{7E3626BD-CE92-BC29-A658-02A781DFA916}"/>
                </a:ext>
              </a:extLst>
            </p:cNvPr>
            <p:cNvGrpSpPr/>
            <p:nvPr/>
          </p:nvGrpSpPr>
          <p:grpSpPr>
            <a:xfrm>
              <a:off x="-5810250" y="-2216820"/>
              <a:ext cx="19202400" cy="11899503"/>
              <a:chOff x="-5810250" y="-2216820"/>
              <a:chExt cx="19202400" cy="11899503"/>
            </a:xfrm>
          </p:grpSpPr>
          <p:grpSp>
            <p:nvGrpSpPr>
              <p:cNvPr id="6" name="Group 5">
                <a:extLst>
                  <a:ext uri="{FF2B5EF4-FFF2-40B4-BE49-F238E27FC236}">
                    <a16:creationId xmlns:a16="http://schemas.microsoft.com/office/drawing/2014/main" id="{D41ECA41-9FE8-43E3-4B21-D3F941150638}"/>
                  </a:ext>
                </a:extLst>
              </p:cNvPr>
              <p:cNvGrpSpPr/>
              <p:nvPr/>
            </p:nvGrpSpPr>
            <p:grpSpPr>
              <a:xfrm>
                <a:off x="6076950" y="-2216820"/>
                <a:ext cx="7315200" cy="11899503"/>
                <a:chOff x="6076950" y="-2216820"/>
                <a:chExt cx="7315200" cy="11899503"/>
              </a:xfrm>
            </p:grpSpPr>
            <p:grpSp>
              <p:nvGrpSpPr>
                <p:cNvPr id="8" name="Group 7">
                  <a:extLst>
                    <a:ext uri="{FF2B5EF4-FFF2-40B4-BE49-F238E27FC236}">
                      <a16:creationId xmlns:a16="http://schemas.microsoft.com/office/drawing/2014/main" id="{4E12A997-6924-F25F-485E-88982E933645}"/>
                    </a:ext>
                  </a:extLst>
                </p:cNvPr>
                <p:cNvGrpSpPr/>
                <p:nvPr/>
              </p:nvGrpSpPr>
              <p:grpSpPr>
                <a:xfrm>
                  <a:off x="6080760" y="-2216820"/>
                  <a:ext cx="7311390" cy="4586049"/>
                  <a:chOff x="6080760" y="-2216820"/>
                  <a:chExt cx="7311390" cy="4586049"/>
                </a:xfrm>
              </p:grpSpPr>
              <p:grpSp>
                <p:nvGrpSpPr>
                  <p:cNvPr id="10" name="Group 9">
                    <a:extLst>
                      <a:ext uri="{FF2B5EF4-FFF2-40B4-BE49-F238E27FC236}">
                        <a16:creationId xmlns:a16="http://schemas.microsoft.com/office/drawing/2014/main" id="{7B28C689-45C4-5EAB-DF78-545A3AEFC523}"/>
                      </a:ext>
                    </a:extLst>
                  </p:cNvPr>
                  <p:cNvGrpSpPr/>
                  <p:nvPr/>
                </p:nvGrpSpPr>
                <p:grpSpPr>
                  <a:xfrm>
                    <a:off x="6080760" y="-2204517"/>
                    <a:ext cx="2745740" cy="4573746"/>
                    <a:chOff x="6080760" y="-2204517"/>
                    <a:chExt cx="2745740" cy="4573746"/>
                  </a:xfrm>
                </p:grpSpPr>
                <p:grpSp>
                  <p:nvGrpSpPr>
                    <p:cNvPr id="12" name="Group 11">
                      <a:extLst>
                        <a:ext uri="{FF2B5EF4-FFF2-40B4-BE49-F238E27FC236}">
                          <a16:creationId xmlns:a16="http://schemas.microsoft.com/office/drawing/2014/main" id="{481992FB-9070-C3B5-48FC-A07915CE09AC}"/>
                        </a:ext>
                      </a:extLst>
                    </p:cNvPr>
                    <p:cNvGrpSpPr/>
                    <p:nvPr/>
                  </p:nvGrpSpPr>
                  <p:grpSpPr>
                    <a:xfrm>
                      <a:off x="6080760" y="535746"/>
                      <a:ext cx="2745740" cy="1833483"/>
                      <a:chOff x="6080760" y="535746"/>
                      <a:chExt cx="2745740" cy="1833483"/>
                    </a:xfrm>
                  </p:grpSpPr>
                  <p:grpSp>
                    <p:nvGrpSpPr>
                      <p:cNvPr id="14" name="Group 13">
                        <a:extLst>
                          <a:ext uri="{FF2B5EF4-FFF2-40B4-BE49-F238E27FC236}">
                            <a16:creationId xmlns:a16="http://schemas.microsoft.com/office/drawing/2014/main" id="{345B5630-A060-0351-9457-07353203690A}"/>
                          </a:ext>
                        </a:extLst>
                      </p:cNvPr>
                      <p:cNvGrpSpPr/>
                      <p:nvPr/>
                    </p:nvGrpSpPr>
                    <p:grpSpPr>
                      <a:xfrm>
                        <a:off x="7912100" y="535746"/>
                        <a:ext cx="914400" cy="1833483"/>
                        <a:chOff x="7912100" y="535746"/>
                        <a:chExt cx="914400" cy="1833483"/>
                      </a:xfrm>
                    </p:grpSpPr>
                    <p:sp>
                      <p:nvSpPr>
                        <p:cNvPr id="16" name="Rectangle 15">
                          <a:extLst>
                            <a:ext uri="{FF2B5EF4-FFF2-40B4-BE49-F238E27FC236}">
                              <a16:creationId xmlns:a16="http://schemas.microsoft.com/office/drawing/2014/main" id="{83118C9B-FA6F-29C2-941D-38C83A6ED948}"/>
                            </a:ext>
                          </a:extLst>
                        </p:cNvPr>
                        <p:cNvSpPr/>
                        <p:nvPr/>
                      </p:nvSpPr>
                      <p:spPr>
                        <a:xfrm>
                          <a:off x="7912100" y="145482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7" name="Rectangle 16">
                          <a:extLst>
                            <a:ext uri="{FF2B5EF4-FFF2-40B4-BE49-F238E27FC236}">
                              <a16:creationId xmlns:a16="http://schemas.microsoft.com/office/drawing/2014/main" id="{4BF37596-FB36-4240-CDB0-5CC0F1A1267B}"/>
                            </a:ext>
                          </a:extLst>
                        </p:cNvPr>
                        <p:cNvSpPr/>
                        <p:nvPr/>
                      </p:nvSpPr>
                      <p:spPr>
                        <a:xfrm>
                          <a:off x="7912100" y="53574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15" name="Rectangle 14">
                        <a:extLst>
                          <a:ext uri="{FF2B5EF4-FFF2-40B4-BE49-F238E27FC236}">
                            <a16:creationId xmlns:a16="http://schemas.microsoft.com/office/drawing/2014/main" id="{6F7CB26A-89B6-58FF-37FD-DC60F953B41E}"/>
                          </a:ext>
                        </a:extLst>
                      </p:cNvPr>
                      <p:cNvSpPr/>
                      <p:nvPr/>
                    </p:nvSpPr>
                    <p:spPr>
                      <a:xfrm>
                        <a:off x="6080760" y="535746"/>
                        <a:ext cx="18288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13" name="Rectangle 12">
                      <a:extLst>
                        <a:ext uri="{FF2B5EF4-FFF2-40B4-BE49-F238E27FC236}">
                          <a16:creationId xmlns:a16="http://schemas.microsoft.com/office/drawing/2014/main" id="{C165046B-256C-0C7A-7C3A-B5ED5C74D10E}"/>
                        </a:ext>
                      </a:extLst>
                    </p:cNvPr>
                    <p:cNvSpPr/>
                    <p:nvPr/>
                  </p:nvSpPr>
                  <p:spPr>
                    <a:xfrm>
                      <a:off x="6080760" y="-2204517"/>
                      <a:ext cx="2743200"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11" name="Rectangle 10">
                    <a:extLst>
                      <a:ext uri="{FF2B5EF4-FFF2-40B4-BE49-F238E27FC236}">
                        <a16:creationId xmlns:a16="http://schemas.microsoft.com/office/drawing/2014/main" id="{0A68434B-C119-C12D-B98B-CFEB69EC789A}"/>
                      </a:ext>
                    </a:extLst>
                  </p:cNvPr>
                  <p:cNvSpPr/>
                  <p:nvPr/>
                </p:nvSpPr>
                <p:spPr>
                  <a:xfrm>
                    <a:off x="8820150" y="-2216820"/>
                    <a:ext cx="4572000" cy="457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9" name="Rectangle 8">
                  <a:extLst>
                    <a:ext uri="{FF2B5EF4-FFF2-40B4-BE49-F238E27FC236}">
                      <a16:creationId xmlns:a16="http://schemas.microsoft.com/office/drawing/2014/main" id="{45750826-16DB-0205-8698-8CCBE6538703}"/>
                    </a:ext>
                  </a:extLst>
                </p:cNvPr>
                <p:cNvSpPr/>
                <p:nvPr/>
              </p:nvSpPr>
              <p:spPr>
                <a:xfrm>
                  <a:off x="6076950" y="2367483"/>
                  <a:ext cx="7315200" cy="7315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7" name="Rectangle 6">
                <a:extLst>
                  <a:ext uri="{FF2B5EF4-FFF2-40B4-BE49-F238E27FC236}">
                    <a16:creationId xmlns:a16="http://schemas.microsoft.com/office/drawing/2014/main" id="{76052EA4-0254-B9D5-6221-57F881FD5ADF}"/>
                  </a:ext>
                </a:extLst>
              </p:cNvPr>
              <p:cNvSpPr/>
              <p:nvPr/>
            </p:nvSpPr>
            <p:spPr>
              <a:xfrm>
                <a:off x="-5810250" y="-2216820"/>
                <a:ext cx="11887200" cy="1188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5" name="Rectangle 4">
              <a:extLst>
                <a:ext uri="{FF2B5EF4-FFF2-40B4-BE49-F238E27FC236}">
                  <a16:creationId xmlns:a16="http://schemas.microsoft.com/office/drawing/2014/main" id="{693CC188-882D-3A14-B67B-2903510D94CE}"/>
                </a:ext>
              </a:extLst>
            </p:cNvPr>
            <p:cNvSpPr/>
            <p:nvPr/>
          </p:nvSpPr>
          <p:spPr>
            <a:xfrm>
              <a:off x="-5810250" y="-21419220"/>
              <a:ext cx="19202400" cy="1920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19" name="Footer Placeholder 18">
            <a:extLst>
              <a:ext uri="{FF2B5EF4-FFF2-40B4-BE49-F238E27FC236}">
                <a16:creationId xmlns:a16="http://schemas.microsoft.com/office/drawing/2014/main" id="{BAE5E132-C46A-16CE-7A40-12189DE7F2A1}"/>
              </a:ext>
            </a:extLst>
          </p:cNvPr>
          <p:cNvSpPr>
            <a:spLocks noGrp="1"/>
          </p:cNvSpPr>
          <p:nvPr>
            <p:ph type="ftr" sz="quarter" idx="11"/>
          </p:nvPr>
        </p:nvSpPr>
        <p:spPr/>
        <p:txBody>
          <a:bodyPr/>
          <a:lstStyle/>
          <a:p>
            <a:endParaRPr lang="en-US"/>
          </a:p>
        </p:txBody>
      </p:sp>
      <p:sp>
        <p:nvSpPr>
          <p:cNvPr id="20" name="Slide Number Placeholder 19">
            <a:extLst>
              <a:ext uri="{FF2B5EF4-FFF2-40B4-BE49-F238E27FC236}">
                <a16:creationId xmlns:a16="http://schemas.microsoft.com/office/drawing/2014/main" id="{F8077144-0974-6FAC-9731-7071447A2A3F}"/>
              </a:ext>
            </a:extLst>
          </p:cNvPr>
          <p:cNvSpPr>
            <a:spLocks noGrp="1"/>
          </p:cNvSpPr>
          <p:nvPr>
            <p:ph type="sldNum" sz="quarter" idx="12"/>
          </p:nvPr>
        </p:nvSpPr>
        <p:spPr/>
        <p:txBody>
          <a:bodyPr/>
          <a:lstStyle/>
          <a:p>
            <a:fld id="{A5AEF524-62EC-C340-82A1-9F47B6C43E55}" type="slidenum">
              <a:rPr lang="en-US" smtClean="0"/>
              <a:t>33</a:t>
            </a:fld>
            <a:endParaRPr lang="en-US"/>
          </a:p>
        </p:txBody>
      </p:sp>
    </p:spTree>
    <p:extLst>
      <p:ext uri="{BB962C8B-B14F-4D97-AF65-F5344CB8AC3E}">
        <p14:creationId xmlns:p14="http://schemas.microsoft.com/office/powerpoint/2010/main" val="1264871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DC3FF8-6865-068B-39A7-444DB7E51C8E}"/>
              </a:ext>
            </a:extLst>
          </p:cNvPr>
          <p:cNvGrpSpPr>
            <a:grpSpLocks noChangeAspect="1"/>
          </p:cNvGrpSpPr>
          <p:nvPr/>
        </p:nvGrpSpPr>
        <p:grpSpPr>
          <a:xfrm>
            <a:off x="152400" y="685800"/>
            <a:ext cx="11887200" cy="5486400"/>
            <a:chOff x="114300" y="114300"/>
            <a:chExt cx="11887200" cy="5486400"/>
          </a:xfrm>
        </p:grpSpPr>
        <p:grpSp>
          <p:nvGrpSpPr>
            <p:cNvPr id="4" name="Group 3">
              <a:extLst>
                <a:ext uri="{FF2B5EF4-FFF2-40B4-BE49-F238E27FC236}">
                  <a16:creationId xmlns:a16="http://schemas.microsoft.com/office/drawing/2014/main" id="{8893F45E-E622-CA1C-D840-62043D648961}"/>
                </a:ext>
              </a:extLst>
            </p:cNvPr>
            <p:cNvGrpSpPr/>
            <p:nvPr/>
          </p:nvGrpSpPr>
          <p:grpSpPr>
            <a:xfrm>
              <a:off x="114300" y="114300"/>
              <a:ext cx="11887200" cy="914400"/>
              <a:chOff x="114300" y="114300"/>
              <a:chExt cx="11887200" cy="914400"/>
            </a:xfrm>
          </p:grpSpPr>
          <p:sp>
            <p:nvSpPr>
              <p:cNvPr id="75" name="Rectangle 74">
                <a:extLst>
                  <a:ext uri="{FF2B5EF4-FFF2-40B4-BE49-F238E27FC236}">
                    <a16:creationId xmlns:a16="http://schemas.microsoft.com/office/drawing/2014/main" id="{1C8D75A0-075F-F032-3884-05951CFB27C1}"/>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id="{DD38F4E0-3312-B956-6DDE-55DC43A237C2}"/>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id="{65106E03-0149-D112-45D5-616F27E7FBE7}"/>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a:extLst>
                  <a:ext uri="{FF2B5EF4-FFF2-40B4-BE49-F238E27FC236}">
                    <a16:creationId xmlns:a16="http://schemas.microsoft.com/office/drawing/2014/main" id="{D35C78BD-085D-C571-2218-E183ED7D8063}"/>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78">
                <a:extLst>
                  <a:ext uri="{FF2B5EF4-FFF2-40B4-BE49-F238E27FC236}">
                    <a16:creationId xmlns:a16="http://schemas.microsoft.com/office/drawing/2014/main" id="{F7671D59-7F04-E852-DDC3-F7C8EAC64AE6}"/>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id="{C18E02FF-3F14-4D6A-BF7A-2B15BD3FFA38}"/>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a16="http://schemas.microsoft.com/office/drawing/2014/main" id="{85820C76-5D4A-AB76-B25E-494B78029815}"/>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a16="http://schemas.microsoft.com/office/drawing/2014/main" id="{4A7E0807-7CCA-1876-8896-A971149A529A}"/>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a16="http://schemas.microsoft.com/office/drawing/2014/main" id="{7AD9141E-E197-0D7B-CCA2-15D0F36107C1}"/>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id="{584D6D87-9A7A-5364-0DAA-C8D827F2B0B4}"/>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id="{01216664-A1BE-8B17-5128-16E8D0E4AD8F}"/>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Rectangle 85">
                <a:extLst>
                  <a:ext uri="{FF2B5EF4-FFF2-40B4-BE49-F238E27FC236}">
                    <a16:creationId xmlns:a16="http://schemas.microsoft.com/office/drawing/2014/main" id="{440061FA-6FD2-C440-1B04-D5F0F44E9F5B}"/>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a:extLst>
                  <a:ext uri="{FF2B5EF4-FFF2-40B4-BE49-F238E27FC236}">
                    <a16:creationId xmlns:a16="http://schemas.microsoft.com/office/drawing/2014/main" id="{FC64D4D7-D5E2-602F-BD0D-8BDB0DF94E37}"/>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 name="Group 4">
              <a:extLst>
                <a:ext uri="{FF2B5EF4-FFF2-40B4-BE49-F238E27FC236}">
                  <a16:creationId xmlns:a16="http://schemas.microsoft.com/office/drawing/2014/main" id="{A8E34428-5545-468F-5296-F2216A393A26}"/>
                </a:ext>
              </a:extLst>
            </p:cNvPr>
            <p:cNvGrpSpPr/>
            <p:nvPr/>
          </p:nvGrpSpPr>
          <p:grpSpPr>
            <a:xfrm>
              <a:off x="114300" y="1028700"/>
              <a:ext cx="11887200" cy="914400"/>
              <a:chOff x="114300" y="114300"/>
              <a:chExt cx="11887200" cy="914400"/>
            </a:xfrm>
          </p:grpSpPr>
          <p:sp>
            <p:nvSpPr>
              <p:cNvPr id="62" name="Rectangle 61">
                <a:extLst>
                  <a:ext uri="{FF2B5EF4-FFF2-40B4-BE49-F238E27FC236}">
                    <a16:creationId xmlns:a16="http://schemas.microsoft.com/office/drawing/2014/main" id="{1C893FB9-47EA-1B88-8320-61E704120886}"/>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Rectangle 62">
                <a:extLst>
                  <a:ext uri="{FF2B5EF4-FFF2-40B4-BE49-F238E27FC236}">
                    <a16:creationId xmlns:a16="http://schemas.microsoft.com/office/drawing/2014/main" id="{826641EC-60C1-D47A-0D6F-EC7002B1B041}"/>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a:extLst>
                  <a:ext uri="{FF2B5EF4-FFF2-40B4-BE49-F238E27FC236}">
                    <a16:creationId xmlns:a16="http://schemas.microsoft.com/office/drawing/2014/main" id="{9753E3E5-0DE3-D61C-BC62-8636B05DE475}"/>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64">
                <a:extLst>
                  <a:ext uri="{FF2B5EF4-FFF2-40B4-BE49-F238E27FC236}">
                    <a16:creationId xmlns:a16="http://schemas.microsoft.com/office/drawing/2014/main" id="{4B28C078-557B-AF25-47B3-DC7D8852AE2A}"/>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Rectangle 65">
                <a:extLst>
                  <a:ext uri="{FF2B5EF4-FFF2-40B4-BE49-F238E27FC236}">
                    <a16:creationId xmlns:a16="http://schemas.microsoft.com/office/drawing/2014/main" id="{54630F20-971E-A96F-7F71-47DE509A9B2B}"/>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a16="http://schemas.microsoft.com/office/drawing/2014/main" id="{8BC56F47-E806-5DB8-81D9-4FED515EBCC3}"/>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a16="http://schemas.microsoft.com/office/drawing/2014/main" id="{1BC39C11-D52B-164D-0334-6417F3116732}"/>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a:extLst>
                  <a:ext uri="{FF2B5EF4-FFF2-40B4-BE49-F238E27FC236}">
                    <a16:creationId xmlns:a16="http://schemas.microsoft.com/office/drawing/2014/main" id="{1A230B27-5BAD-1B8C-A8E0-B8617F27E10E}"/>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id="{047B924A-8392-D5A2-98A7-DB06B8B2C37C}"/>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a16="http://schemas.microsoft.com/office/drawing/2014/main" id="{5F6EFD72-5A3F-F43F-6AFB-392D68BDB216}"/>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id="{1441D90D-4407-CA25-8D3C-751F2007F5D3}"/>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a:extLst>
                  <a:ext uri="{FF2B5EF4-FFF2-40B4-BE49-F238E27FC236}">
                    <a16:creationId xmlns:a16="http://schemas.microsoft.com/office/drawing/2014/main" id="{A9118D2C-8313-3A43-955C-CEF9477D0327}"/>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id="{08FEA0CC-AEDB-E52E-99FC-C3ACB25E9E24}"/>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Group 5">
              <a:extLst>
                <a:ext uri="{FF2B5EF4-FFF2-40B4-BE49-F238E27FC236}">
                  <a16:creationId xmlns:a16="http://schemas.microsoft.com/office/drawing/2014/main" id="{9B31151F-A748-8D93-2A06-839330ACCE25}"/>
                </a:ext>
              </a:extLst>
            </p:cNvPr>
            <p:cNvGrpSpPr/>
            <p:nvPr/>
          </p:nvGrpSpPr>
          <p:grpSpPr>
            <a:xfrm>
              <a:off x="114300" y="1943100"/>
              <a:ext cx="11887200" cy="914400"/>
              <a:chOff x="114300" y="114300"/>
              <a:chExt cx="11887200" cy="914400"/>
            </a:xfrm>
          </p:grpSpPr>
          <p:sp>
            <p:nvSpPr>
              <p:cNvPr id="49" name="Rectangle 48">
                <a:extLst>
                  <a:ext uri="{FF2B5EF4-FFF2-40B4-BE49-F238E27FC236}">
                    <a16:creationId xmlns:a16="http://schemas.microsoft.com/office/drawing/2014/main" id="{9504F5AE-74BA-3668-8262-27E9C5464664}"/>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7D7D71AF-D068-F9C2-B7C7-C5FBE6B5DF51}"/>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A96A605D-3922-2333-A773-701600882616}"/>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7292397A-7FAC-F2D5-C55B-18939D63F540}"/>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8967F80-018E-6299-C693-546BC11A86D9}"/>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94C83365-6C56-8402-1E09-EEDAE921A56D}"/>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EDE83FF2-E9D7-423E-C3D3-C5134D731143}"/>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161963EF-5305-61C1-831E-4C735A7E363F}"/>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4CA9BDF5-07FD-F2D3-3DB3-89DF1C614A48}"/>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6B1A1BE6-7D7A-682B-DC23-9E599D0EFA7D}"/>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a:extLst>
                  <a:ext uri="{FF2B5EF4-FFF2-40B4-BE49-F238E27FC236}">
                    <a16:creationId xmlns:a16="http://schemas.microsoft.com/office/drawing/2014/main" id="{FAA10500-60B0-8A83-0484-218180D36D2D}"/>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59">
                <a:extLst>
                  <a:ext uri="{FF2B5EF4-FFF2-40B4-BE49-F238E27FC236}">
                    <a16:creationId xmlns:a16="http://schemas.microsoft.com/office/drawing/2014/main" id="{87A7196C-3095-F893-A5D9-8395316204FC}"/>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Rectangle 60">
                <a:extLst>
                  <a:ext uri="{FF2B5EF4-FFF2-40B4-BE49-F238E27FC236}">
                    <a16:creationId xmlns:a16="http://schemas.microsoft.com/office/drawing/2014/main" id="{30354CC9-8EF2-CFB4-854D-0472B89876EA}"/>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 name="Group 6">
              <a:extLst>
                <a:ext uri="{FF2B5EF4-FFF2-40B4-BE49-F238E27FC236}">
                  <a16:creationId xmlns:a16="http://schemas.microsoft.com/office/drawing/2014/main" id="{36AD5FCE-C31C-2F06-0A78-FA41560BCF2E}"/>
                </a:ext>
              </a:extLst>
            </p:cNvPr>
            <p:cNvGrpSpPr/>
            <p:nvPr/>
          </p:nvGrpSpPr>
          <p:grpSpPr>
            <a:xfrm>
              <a:off x="114300" y="2857500"/>
              <a:ext cx="11887200" cy="914400"/>
              <a:chOff x="114300" y="114300"/>
              <a:chExt cx="11887200" cy="914400"/>
            </a:xfrm>
          </p:grpSpPr>
          <p:sp>
            <p:nvSpPr>
              <p:cNvPr id="36" name="Rectangle 35">
                <a:extLst>
                  <a:ext uri="{FF2B5EF4-FFF2-40B4-BE49-F238E27FC236}">
                    <a16:creationId xmlns:a16="http://schemas.microsoft.com/office/drawing/2014/main" id="{5E8871FF-90C7-BEA1-EDEB-1D1921123E5D}"/>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a:extLst>
                  <a:ext uri="{FF2B5EF4-FFF2-40B4-BE49-F238E27FC236}">
                    <a16:creationId xmlns:a16="http://schemas.microsoft.com/office/drawing/2014/main" id="{7776885D-3F8D-3399-CEBF-DA90EA93AD7B}"/>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4413B74C-E27C-1A6C-1317-6E486F4D310D}"/>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id="{D1D3652B-6FF9-31AD-098D-FEB35B2E4CBA}"/>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51037454-6790-4767-CB05-2E9F7B019548}"/>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75438458-69CF-3BAB-9671-98EC0B4BBE1A}"/>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2B66C9A1-1A23-FBE9-6828-459A52F12CC0}"/>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7CBBC3DE-B341-AA59-49B3-E28C77C10EB6}"/>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4BDE68A7-B3CD-0974-65A9-502A6993960A}"/>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26A24990-5B26-40EE-5BE2-70C1CE5E1F89}"/>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11A7573E-877F-1E3E-AA75-3F98F7E95019}"/>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84A76F8D-D9BB-9DA9-C585-82DEDC861080}"/>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D884621F-9C6B-8FA6-2D9B-76B750903AF4}"/>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168DC39C-CEDF-AD39-5221-EB236215B017}"/>
                </a:ext>
              </a:extLst>
            </p:cNvPr>
            <p:cNvGrpSpPr/>
            <p:nvPr/>
          </p:nvGrpSpPr>
          <p:grpSpPr>
            <a:xfrm>
              <a:off x="114300" y="3771900"/>
              <a:ext cx="11887200" cy="914400"/>
              <a:chOff x="114300" y="114300"/>
              <a:chExt cx="11887200" cy="914400"/>
            </a:xfrm>
          </p:grpSpPr>
          <p:sp>
            <p:nvSpPr>
              <p:cNvPr id="23" name="Rectangle 22">
                <a:extLst>
                  <a:ext uri="{FF2B5EF4-FFF2-40B4-BE49-F238E27FC236}">
                    <a16:creationId xmlns:a16="http://schemas.microsoft.com/office/drawing/2014/main" id="{46E67037-7953-D503-A325-B1EBF7303D53}"/>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C9DFBA73-8248-0990-5F1B-BA627D9269FE}"/>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B5E121A8-6EEE-6381-B649-FF5ADFFE54A6}"/>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a:extLst>
                  <a:ext uri="{FF2B5EF4-FFF2-40B4-BE49-F238E27FC236}">
                    <a16:creationId xmlns:a16="http://schemas.microsoft.com/office/drawing/2014/main" id="{83644161-DF1E-A6DA-E573-63E965F4495E}"/>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5D8DB018-831A-584C-3C80-808C9E1A1A3E}"/>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ectangle 27">
                <a:extLst>
                  <a:ext uri="{FF2B5EF4-FFF2-40B4-BE49-F238E27FC236}">
                    <a16:creationId xmlns:a16="http://schemas.microsoft.com/office/drawing/2014/main" id="{7729FA40-F85B-2EA6-55AE-D244135983A8}"/>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63AF0C92-2707-B3E0-0410-E9A7CE546BD0}"/>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30DF7FA8-5162-09A1-8A1F-4305DFB812B6}"/>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DBCF1B8D-3457-F9A1-90FA-FB431CD3DB07}"/>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id="{8DF6BBD0-5777-CB71-7F91-97EEA1BE3191}"/>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AE249AA9-AB24-6C33-BC8B-558A36E64662}"/>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0F783F5F-1756-DC7A-8F90-EFA60C905391}"/>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a:extLst>
                  <a:ext uri="{FF2B5EF4-FFF2-40B4-BE49-F238E27FC236}">
                    <a16:creationId xmlns:a16="http://schemas.microsoft.com/office/drawing/2014/main" id="{4500EA37-5735-D44C-2FDC-FCC7B8311A4C}"/>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 name="Group 8">
              <a:extLst>
                <a:ext uri="{FF2B5EF4-FFF2-40B4-BE49-F238E27FC236}">
                  <a16:creationId xmlns:a16="http://schemas.microsoft.com/office/drawing/2014/main" id="{F87DB7A2-B2C1-5C3C-8B48-AC20B1FEDF3B}"/>
                </a:ext>
              </a:extLst>
            </p:cNvPr>
            <p:cNvGrpSpPr/>
            <p:nvPr/>
          </p:nvGrpSpPr>
          <p:grpSpPr>
            <a:xfrm>
              <a:off x="114300" y="4686300"/>
              <a:ext cx="11887200" cy="914400"/>
              <a:chOff x="114300" y="114300"/>
              <a:chExt cx="11887200" cy="914400"/>
            </a:xfrm>
          </p:grpSpPr>
          <p:sp>
            <p:nvSpPr>
              <p:cNvPr id="10" name="Rectangle 9">
                <a:extLst>
                  <a:ext uri="{FF2B5EF4-FFF2-40B4-BE49-F238E27FC236}">
                    <a16:creationId xmlns:a16="http://schemas.microsoft.com/office/drawing/2014/main" id="{5B948BCF-5AEA-B774-2DC8-2AB7AD072971}"/>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0294C55B-FBFF-7F56-16DD-2B3D7CB43845}"/>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E1BA3B52-A0F3-807A-0371-D3EE3424AC60}"/>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id="{BA3D8D11-AE7C-5F22-ABC5-110E3AA5D8EF}"/>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031C45E-D481-54F8-6190-1363A833A831}"/>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ED78572A-5205-ACB1-D412-2CB4E2ADD821}"/>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a16="http://schemas.microsoft.com/office/drawing/2014/main" id="{59BE521F-2B26-552C-1FD9-482D869F77DF}"/>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8E107527-85A3-184D-978E-7647CE71806A}"/>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A63C88B0-1E1E-2BC0-2879-9D6F6C1BE4C4}"/>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02EFFA9B-6225-EF62-BC8A-4E34F0DCCE17}"/>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ECC53F46-D7DB-B997-7D23-EC0F959518AD}"/>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a16="http://schemas.microsoft.com/office/drawing/2014/main" id="{C8D8485D-AC62-8DFA-0E1E-BC9E6E4B1E5E}"/>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10EE2FBC-A9B8-3E4B-8ECF-A56C5ABEF59B}"/>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89" name="Footer Placeholder 88">
            <a:extLst>
              <a:ext uri="{FF2B5EF4-FFF2-40B4-BE49-F238E27FC236}">
                <a16:creationId xmlns:a16="http://schemas.microsoft.com/office/drawing/2014/main" id="{67309F8E-C18A-CE4A-9A0C-15C1A56F5348}"/>
              </a:ext>
            </a:extLst>
          </p:cNvPr>
          <p:cNvSpPr>
            <a:spLocks noGrp="1"/>
          </p:cNvSpPr>
          <p:nvPr>
            <p:ph type="ftr" sz="quarter" idx="11"/>
          </p:nvPr>
        </p:nvSpPr>
        <p:spPr/>
        <p:txBody>
          <a:bodyPr/>
          <a:lstStyle/>
          <a:p>
            <a:endParaRPr lang="en-US"/>
          </a:p>
        </p:txBody>
      </p:sp>
      <p:sp>
        <p:nvSpPr>
          <p:cNvPr id="90" name="Slide Number Placeholder 89">
            <a:extLst>
              <a:ext uri="{FF2B5EF4-FFF2-40B4-BE49-F238E27FC236}">
                <a16:creationId xmlns:a16="http://schemas.microsoft.com/office/drawing/2014/main" id="{DB432D6D-77B9-5E2B-3D96-82397CC7F8BE}"/>
              </a:ext>
            </a:extLst>
          </p:cNvPr>
          <p:cNvSpPr>
            <a:spLocks noGrp="1"/>
          </p:cNvSpPr>
          <p:nvPr>
            <p:ph type="sldNum" sz="quarter" idx="12"/>
          </p:nvPr>
        </p:nvSpPr>
        <p:spPr/>
        <p:txBody>
          <a:bodyPr/>
          <a:lstStyle/>
          <a:p>
            <a:fld id="{A5AEF524-62EC-C340-82A1-9F47B6C43E55}" type="slidenum">
              <a:rPr lang="en-US" smtClean="0"/>
              <a:t>34</a:t>
            </a:fld>
            <a:endParaRPr lang="en-US"/>
          </a:p>
        </p:txBody>
      </p:sp>
    </p:spTree>
    <p:extLst>
      <p:ext uri="{BB962C8B-B14F-4D97-AF65-F5344CB8AC3E}">
        <p14:creationId xmlns:p14="http://schemas.microsoft.com/office/powerpoint/2010/main" val="1612267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0A4948C-9399-2E4B-0D76-7FA5B624DB72}"/>
              </a:ext>
            </a:extLst>
          </p:cNvPr>
          <p:cNvGrpSpPr>
            <a:grpSpLocks noChangeAspect="1"/>
          </p:cNvGrpSpPr>
          <p:nvPr/>
        </p:nvGrpSpPr>
        <p:grpSpPr>
          <a:xfrm>
            <a:off x="-503697" y="-261092"/>
            <a:ext cx="13199392" cy="7380185"/>
            <a:chOff x="-503697" y="-793932"/>
            <a:chExt cx="13199392" cy="7380185"/>
          </a:xfrm>
        </p:grpSpPr>
        <p:sp>
          <p:nvSpPr>
            <p:cNvPr id="4" name="Rectangle 3">
              <a:extLst>
                <a:ext uri="{FF2B5EF4-FFF2-40B4-BE49-F238E27FC236}">
                  <a16:creationId xmlns:a16="http://schemas.microsoft.com/office/drawing/2014/main" id="{F3226BF1-0173-4899-FD71-911EB53CA56B}"/>
                </a:ext>
              </a:extLst>
            </p:cNvPr>
            <p:cNvSpPr/>
            <p:nvPr/>
          </p:nvSpPr>
          <p:spPr>
            <a:xfrm rot="2700000">
              <a:off x="10488137" y="-79393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83AA8287-72E8-D044-6383-5D80CD4503CD}"/>
                </a:ext>
              </a:extLst>
            </p:cNvPr>
            <p:cNvSpPr/>
            <p:nvPr/>
          </p:nvSpPr>
          <p:spPr>
            <a:xfrm rot="2700000">
              <a:off x="11134716"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BFB66907-25C3-5104-3CEA-EBB61B32D57B}"/>
                </a:ext>
              </a:extLst>
            </p:cNvPr>
            <p:cNvSpPr/>
            <p:nvPr/>
          </p:nvSpPr>
          <p:spPr>
            <a:xfrm rot="2700000">
              <a:off x="11781294"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6DC94876-A84E-0E8D-71EC-BE1CF9905C05}"/>
                </a:ext>
              </a:extLst>
            </p:cNvPr>
            <p:cNvSpPr/>
            <p:nvPr/>
          </p:nvSpPr>
          <p:spPr>
            <a:xfrm rot="2700000">
              <a:off x="9194980" y="-79393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494BC2B3-D2B2-72EA-0B5E-787F3551B568}"/>
                </a:ext>
              </a:extLst>
            </p:cNvPr>
            <p:cNvSpPr/>
            <p:nvPr/>
          </p:nvSpPr>
          <p:spPr>
            <a:xfrm rot="2700000">
              <a:off x="9841558"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id="{68258AAC-70B0-43CC-A3F9-A7A9488BFCFD}"/>
                </a:ext>
              </a:extLst>
            </p:cNvPr>
            <p:cNvSpPr/>
            <p:nvPr/>
          </p:nvSpPr>
          <p:spPr>
            <a:xfrm rot="2700000">
              <a:off x="10488137" y="49922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CBB7428-C7D6-A29B-55DE-41A9BBB58490}"/>
                </a:ext>
              </a:extLst>
            </p:cNvPr>
            <p:cNvSpPr/>
            <p:nvPr/>
          </p:nvSpPr>
          <p:spPr>
            <a:xfrm rot="2700000">
              <a:off x="11134715"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0B42098F-84CE-08BA-1BB2-DACBC8E18E5A}"/>
                </a:ext>
              </a:extLst>
            </p:cNvPr>
            <p:cNvSpPr/>
            <p:nvPr/>
          </p:nvSpPr>
          <p:spPr>
            <a:xfrm rot="2700000">
              <a:off x="11781294" y="179238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50EEB36-137B-6C1C-7D91-9F8730888F7D}"/>
                </a:ext>
              </a:extLst>
            </p:cNvPr>
            <p:cNvSpPr/>
            <p:nvPr/>
          </p:nvSpPr>
          <p:spPr>
            <a:xfrm rot="2700000">
              <a:off x="7901824" y="-79393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id="{86600A30-C649-331A-AE6F-002A1B0CCECE}"/>
                </a:ext>
              </a:extLst>
            </p:cNvPr>
            <p:cNvSpPr/>
            <p:nvPr/>
          </p:nvSpPr>
          <p:spPr>
            <a:xfrm rot="2700000">
              <a:off x="8548402"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2F600EA9-0DBC-9778-E683-52769880DCAD}"/>
                </a:ext>
              </a:extLst>
            </p:cNvPr>
            <p:cNvSpPr/>
            <p:nvPr/>
          </p:nvSpPr>
          <p:spPr>
            <a:xfrm rot="2700000">
              <a:off x="9194980"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76C9802C-088C-2FA7-955A-79714B1DE2F6}"/>
                </a:ext>
              </a:extLst>
            </p:cNvPr>
            <p:cNvSpPr/>
            <p:nvPr/>
          </p:nvSpPr>
          <p:spPr>
            <a:xfrm rot="2700000">
              <a:off x="9841559"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a16="http://schemas.microsoft.com/office/drawing/2014/main" id="{3EA96890-26F9-7869-423C-7FDE143C7A09}"/>
                </a:ext>
              </a:extLst>
            </p:cNvPr>
            <p:cNvSpPr/>
            <p:nvPr/>
          </p:nvSpPr>
          <p:spPr>
            <a:xfrm rot="2700000">
              <a:off x="10488137"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4B112BBD-0CF2-3759-DBF3-F77A813E780A}"/>
                </a:ext>
              </a:extLst>
            </p:cNvPr>
            <p:cNvSpPr/>
            <p:nvPr/>
          </p:nvSpPr>
          <p:spPr>
            <a:xfrm rot="2700000">
              <a:off x="11134716"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7C29C4A4-2DA3-F8C3-B17F-192690D616F7}"/>
                </a:ext>
              </a:extLst>
            </p:cNvPr>
            <p:cNvSpPr/>
            <p:nvPr/>
          </p:nvSpPr>
          <p:spPr>
            <a:xfrm rot="2700000">
              <a:off x="11781294"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F860545E-6978-8481-5DCA-D879F28BE88C}"/>
                </a:ext>
              </a:extLst>
            </p:cNvPr>
            <p:cNvSpPr/>
            <p:nvPr/>
          </p:nvSpPr>
          <p:spPr>
            <a:xfrm rot="2700000">
              <a:off x="6608667" y="-79393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BEF1DD1E-D167-D3BD-2EAA-09AA4FFA484C}"/>
                </a:ext>
              </a:extLst>
            </p:cNvPr>
            <p:cNvSpPr/>
            <p:nvPr/>
          </p:nvSpPr>
          <p:spPr>
            <a:xfrm rot="2700000">
              <a:off x="7255246"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a16="http://schemas.microsoft.com/office/drawing/2014/main" id="{71FCFEAE-7B49-F4C1-15AC-C1FE91D5F76D}"/>
                </a:ext>
              </a:extLst>
            </p:cNvPr>
            <p:cNvSpPr/>
            <p:nvPr/>
          </p:nvSpPr>
          <p:spPr>
            <a:xfrm rot="2700000">
              <a:off x="7901824"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B301F451-522B-E41E-A547-C21DAB0EA1D1}"/>
                </a:ext>
              </a:extLst>
            </p:cNvPr>
            <p:cNvSpPr/>
            <p:nvPr/>
          </p:nvSpPr>
          <p:spPr>
            <a:xfrm rot="2700000">
              <a:off x="8548402" y="114580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id="{43B164CF-2260-8312-F642-B26A97EF45C0}"/>
                </a:ext>
              </a:extLst>
            </p:cNvPr>
            <p:cNvSpPr/>
            <p:nvPr/>
          </p:nvSpPr>
          <p:spPr>
            <a:xfrm rot="2700000">
              <a:off x="9194981"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F26F715A-56F9-7D2B-07F1-D56B4053F4C1}"/>
                </a:ext>
              </a:extLst>
            </p:cNvPr>
            <p:cNvSpPr/>
            <p:nvPr/>
          </p:nvSpPr>
          <p:spPr>
            <a:xfrm rot="2700000">
              <a:off x="9841559" y="243896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46E65D6F-643D-CD3A-6D17-2E7C6F6B5FB3}"/>
                </a:ext>
              </a:extLst>
            </p:cNvPr>
            <p:cNvSpPr/>
            <p:nvPr/>
          </p:nvSpPr>
          <p:spPr>
            <a:xfrm rot="2700000">
              <a:off x="10488138"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a:extLst>
                <a:ext uri="{FF2B5EF4-FFF2-40B4-BE49-F238E27FC236}">
                  <a16:creationId xmlns:a16="http://schemas.microsoft.com/office/drawing/2014/main" id="{7A46332B-1173-D88E-0644-26CC9F246D11}"/>
                </a:ext>
              </a:extLst>
            </p:cNvPr>
            <p:cNvSpPr/>
            <p:nvPr/>
          </p:nvSpPr>
          <p:spPr>
            <a:xfrm rot="2700000">
              <a:off x="11134716" y="3732117"/>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2236E51C-814B-0BED-21C1-A12EA22BE3FE}"/>
                </a:ext>
              </a:extLst>
            </p:cNvPr>
            <p:cNvSpPr/>
            <p:nvPr/>
          </p:nvSpPr>
          <p:spPr>
            <a:xfrm rot="2700000">
              <a:off x="11781295"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ectangle 27">
              <a:extLst>
                <a:ext uri="{FF2B5EF4-FFF2-40B4-BE49-F238E27FC236}">
                  <a16:creationId xmlns:a16="http://schemas.microsoft.com/office/drawing/2014/main" id="{91AFC2F2-1C15-EC7C-D214-AD29400DCE8F}"/>
                </a:ext>
              </a:extLst>
            </p:cNvPr>
            <p:cNvSpPr/>
            <p:nvPr/>
          </p:nvSpPr>
          <p:spPr>
            <a:xfrm rot="2700000">
              <a:off x="5315510" y="-79393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23BC8C35-E620-245C-20CD-8E462B2D43A6}"/>
                </a:ext>
              </a:extLst>
            </p:cNvPr>
            <p:cNvSpPr/>
            <p:nvPr/>
          </p:nvSpPr>
          <p:spPr>
            <a:xfrm rot="2700000">
              <a:off x="5962088"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5F78B9FF-6E3B-FC5B-E966-DD5040A72816}"/>
                </a:ext>
              </a:extLst>
            </p:cNvPr>
            <p:cNvSpPr/>
            <p:nvPr/>
          </p:nvSpPr>
          <p:spPr>
            <a:xfrm rot="2700000">
              <a:off x="6608667" y="49922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3C697949-8266-0B45-D21C-463414DFA3DA}"/>
                </a:ext>
              </a:extLst>
            </p:cNvPr>
            <p:cNvSpPr/>
            <p:nvPr/>
          </p:nvSpPr>
          <p:spPr>
            <a:xfrm rot="2700000">
              <a:off x="7255245"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id="{2305EB4C-826F-B790-B107-5DB8375CB3A0}"/>
                </a:ext>
              </a:extLst>
            </p:cNvPr>
            <p:cNvSpPr/>
            <p:nvPr/>
          </p:nvSpPr>
          <p:spPr>
            <a:xfrm rot="2700000">
              <a:off x="7901823"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19CF31DA-425B-43BC-2A69-E153C8CEE1D7}"/>
                </a:ext>
              </a:extLst>
            </p:cNvPr>
            <p:cNvSpPr/>
            <p:nvPr/>
          </p:nvSpPr>
          <p:spPr>
            <a:xfrm rot="2700000">
              <a:off x="8548402"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6664C707-BB5F-35CE-130C-18B95D126DFE}"/>
                </a:ext>
              </a:extLst>
            </p:cNvPr>
            <p:cNvSpPr/>
            <p:nvPr/>
          </p:nvSpPr>
          <p:spPr>
            <a:xfrm rot="2700000">
              <a:off x="9194980"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a:extLst>
                <a:ext uri="{FF2B5EF4-FFF2-40B4-BE49-F238E27FC236}">
                  <a16:creationId xmlns:a16="http://schemas.microsoft.com/office/drawing/2014/main" id="{5CCE4C1A-48E9-E53D-6766-575338EC7FB0}"/>
                </a:ext>
              </a:extLst>
            </p:cNvPr>
            <p:cNvSpPr/>
            <p:nvPr/>
          </p:nvSpPr>
          <p:spPr>
            <a:xfrm rot="2700000">
              <a:off x="9841559"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Rectangle 35">
              <a:extLst>
                <a:ext uri="{FF2B5EF4-FFF2-40B4-BE49-F238E27FC236}">
                  <a16:creationId xmlns:a16="http://schemas.microsoft.com/office/drawing/2014/main" id="{2DA7F035-8B33-4A60-5543-3D5C79CE8743}"/>
                </a:ext>
              </a:extLst>
            </p:cNvPr>
            <p:cNvSpPr/>
            <p:nvPr/>
          </p:nvSpPr>
          <p:spPr>
            <a:xfrm rot="2700000">
              <a:off x="10488137"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a:extLst>
                <a:ext uri="{FF2B5EF4-FFF2-40B4-BE49-F238E27FC236}">
                  <a16:creationId xmlns:a16="http://schemas.microsoft.com/office/drawing/2014/main" id="{5C8C77B0-50DE-212C-1D05-56392E148B71}"/>
                </a:ext>
              </a:extLst>
            </p:cNvPr>
            <p:cNvSpPr/>
            <p:nvPr/>
          </p:nvSpPr>
          <p:spPr>
            <a:xfrm rot="2700000">
              <a:off x="11134716"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3A50996B-2CC7-A9C4-AA7E-49274C77E523}"/>
                </a:ext>
              </a:extLst>
            </p:cNvPr>
            <p:cNvSpPr/>
            <p:nvPr/>
          </p:nvSpPr>
          <p:spPr>
            <a:xfrm rot="2700000">
              <a:off x="4022353" y="-79393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id="{80225C04-CA55-21FC-C1C2-0BD3270A05CC}"/>
                </a:ext>
              </a:extLst>
            </p:cNvPr>
            <p:cNvSpPr/>
            <p:nvPr/>
          </p:nvSpPr>
          <p:spPr>
            <a:xfrm rot="2700000">
              <a:off x="4668932"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EB3587BA-1C7F-E12C-B1C2-AD846F7F7637}"/>
                </a:ext>
              </a:extLst>
            </p:cNvPr>
            <p:cNvSpPr/>
            <p:nvPr/>
          </p:nvSpPr>
          <p:spPr>
            <a:xfrm rot="2700000">
              <a:off x="5315510"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7335CEB4-4AD1-6579-2991-F2B4EE8CDCC6}"/>
                </a:ext>
              </a:extLst>
            </p:cNvPr>
            <p:cNvSpPr/>
            <p:nvPr/>
          </p:nvSpPr>
          <p:spPr>
            <a:xfrm rot="2700000">
              <a:off x="5962089"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0FDE6FE3-BFD7-AABC-EC09-1CFA9D2DA1C7}"/>
                </a:ext>
              </a:extLst>
            </p:cNvPr>
            <p:cNvSpPr/>
            <p:nvPr/>
          </p:nvSpPr>
          <p:spPr>
            <a:xfrm rot="2700000">
              <a:off x="6608667"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3586E19E-4D7A-3FE6-9CDB-7EDD26C5ABC4}"/>
                </a:ext>
              </a:extLst>
            </p:cNvPr>
            <p:cNvSpPr/>
            <p:nvPr/>
          </p:nvSpPr>
          <p:spPr>
            <a:xfrm rot="2700000">
              <a:off x="7255245" y="243896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C58A8572-6245-53AD-DB4C-3B0B942A6B8C}"/>
                </a:ext>
              </a:extLst>
            </p:cNvPr>
            <p:cNvSpPr/>
            <p:nvPr/>
          </p:nvSpPr>
          <p:spPr>
            <a:xfrm rot="2700000">
              <a:off x="7901824"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D59CF7BA-81FB-BD1E-4A56-D6E3B2E24113}"/>
                </a:ext>
              </a:extLst>
            </p:cNvPr>
            <p:cNvSpPr/>
            <p:nvPr/>
          </p:nvSpPr>
          <p:spPr>
            <a:xfrm rot="2700000">
              <a:off x="8548402" y="3732117"/>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316EB0B8-6093-D0A7-A9CA-B2078A822CCF}"/>
                </a:ext>
              </a:extLst>
            </p:cNvPr>
            <p:cNvSpPr/>
            <p:nvPr/>
          </p:nvSpPr>
          <p:spPr>
            <a:xfrm rot="2700000">
              <a:off x="9194981"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ECA8F99D-694A-B4F2-2757-C2AD9C80C78F}"/>
                </a:ext>
              </a:extLst>
            </p:cNvPr>
            <p:cNvSpPr/>
            <p:nvPr/>
          </p:nvSpPr>
          <p:spPr>
            <a:xfrm rot="2700000">
              <a:off x="9841559" y="502527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88436C1-106D-A991-590C-2C6BC1C9CE0B}"/>
                </a:ext>
              </a:extLst>
            </p:cNvPr>
            <p:cNvSpPr/>
            <p:nvPr/>
          </p:nvSpPr>
          <p:spPr>
            <a:xfrm rot="2700000">
              <a:off x="10488138"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65374808-5F1B-C9F3-19E9-3594EF3CFEB8}"/>
                </a:ext>
              </a:extLst>
            </p:cNvPr>
            <p:cNvSpPr/>
            <p:nvPr/>
          </p:nvSpPr>
          <p:spPr>
            <a:xfrm rot="2700000">
              <a:off x="2729196" y="-79393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9276A60D-02E9-11CB-CB0C-32B57BFD48C6}"/>
                </a:ext>
              </a:extLst>
            </p:cNvPr>
            <p:cNvSpPr/>
            <p:nvPr/>
          </p:nvSpPr>
          <p:spPr>
            <a:xfrm rot="2700000">
              <a:off x="3375774"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1A7B83A-00E3-ABE9-2CBE-A95DB68819BE}"/>
                </a:ext>
              </a:extLst>
            </p:cNvPr>
            <p:cNvSpPr/>
            <p:nvPr/>
          </p:nvSpPr>
          <p:spPr>
            <a:xfrm rot="2700000">
              <a:off x="4022353" y="49922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2A93D03C-1A3D-3A66-D5C5-357763A7089D}"/>
                </a:ext>
              </a:extLst>
            </p:cNvPr>
            <p:cNvSpPr/>
            <p:nvPr/>
          </p:nvSpPr>
          <p:spPr>
            <a:xfrm rot="2700000">
              <a:off x="4668931"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8793BB34-454C-9038-164B-43E82949EE4A}"/>
                </a:ext>
              </a:extLst>
            </p:cNvPr>
            <p:cNvSpPr/>
            <p:nvPr/>
          </p:nvSpPr>
          <p:spPr>
            <a:xfrm rot="2700000">
              <a:off x="5315510" y="179238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09D29ADA-26DC-731B-48F0-D9852674878B}"/>
                </a:ext>
              </a:extLst>
            </p:cNvPr>
            <p:cNvSpPr/>
            <p:nvPr/>
          </p:nvSpPr>
          <p:spPr>
            <a:xfrm rot="2700000">
              <a:off x="5962088"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79D585A4-DF22-335F-D19C-82BC237CE109}"/>
                </a:ext>
              </a:extLst>
            </p:cNvPr>
            <p:cNvSpPr/>
            <p:nvPr/>
          </p:nvSpPr>
          <p:spPr>
            <a:xfrm rot="2700000">
              <a:off x="6608666"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D2AE5E17-CAFF-560F-384B-72CA629F0C21}"/>
                </a:ext>
              </a:extLst>
            </p:cNvPr>
            <p:cNvSpPr/>
            <p:nvPr/>
          </p:nvSpPr>
          <p:spPr>
            <a:xfrm rot="2700000">
              <a:off x="7255245"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E3A2FBC2-32FF-D90A-D581-CD80B17EABB4}"/>
                </a:ext>
              </a:extLst>
            </p:cNvPr>
            <p:cNvSpPr/>
            <p:nvPr/>
          </p:nvSpPr>
          <p:spPr>
            <a:xfrm rot="2700000">
              <a:off x="7901823"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FFD5F4E-7B17-F0C9-9A18-F2505569E699}"/>
                </a:ext>
              </a:extLst>
            </p:cNvPr>
            <p:cNvSpPr/>
            <p:nvPr/>
          </p:nvSpPr>
          <p:spPr>
            <a:xfrm rot="2700000">
              <a:off x="8548402"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a:extLst>
                <a:ext uri="{FF2B5EF4-FFF2-40B4-BE49-F238E27FC236}">
                  <a16:creationId xmlns:a16="http://schemas.microsoft.com/office/drawing/2014/main" id="{3BD532F8-5693-5B3C-171A-D0EB0B82784A}"/>
                </a:ext>
              </a:extLst>
            </p:cNvPr>
            <p:cNvSpPr/>
            <p:nvPr/>
          </p:nvSpPr>
          <p:spPr>
            <a:xfrm rot="2700000">
              <a:off x="9194980"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59">
              <a:extLst>
                <a:ext uri="{FF2B5EF4-FFF2-40B4-BE49-F238E27FC236}">
                  <a16:creationId xmlns:a16="http://schemas.microsoft.com/office/drawing/2014/main" id="{3FA0200D-783D-9459-17D2-912AC5886607}"/>
                </a:ext>
              </a:extLst>
            </p:cNvPr>
            <p:cNvSpPr/>
            <p:nvPr/>
          </p:nvSpPr>
          <p:spPr>
            <a:xfrm rot="2700000">
              <a:off x="1436039" y="-79393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Rectangle 60">
              <a:extLst>
                <a:ext uri="{FF2B5EF4-FFF2-40B4-BE49-F238E27FC236}">
                  <a16:creationId xmlns:a16="http://schemas.microsoft.com/office/drawing/2014/main" id="{C7BCC888-31B7-C82A-B520-2DB2050484BD}"/>
                </a:ext>
              </a:extLst>
            </p:cNvPr>
            <p:cNvSpPr/>
            <p:nvPr/>
          </p:nvSpPr>
          <p:spPr>
            <a:xfrm rot="2700000">
              <a:off x="2082618"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Rectangle 61">
              <a:extLst>
                <a:ext uri="{FF2B5EF4-FFF2-40B4-BE49-F238E27FC236}">
                  <a16:creationId xmlns:a16="http://schemas.microsoft.com/office/drawing/2014/main" id="{9651BBCA-343F-6FA9-1143-E1366E78F318}"/>
                </a:ext>
              </a:extLst>
            </p:cNvPr>
            <p:cNvSpPr/>
            <p:nvPr/>
          </p:nvSpPr>
          <p:spPr>
            <a:xfrm rot="2700000">
              <a:off x="2729196"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Rectangle 62">
              <a:extLst>
                <a:ext uri="{FF2B5EF4-FFF2-40B4-BE49-F238E27FC236}">
                  <a16:creationId xmlns:a16="http://schemas.microsoft.com/office/drawing/2014/main" id="{DB83B13C-FBB9-5375-8C28-738399DC5817}"/>
                </a:ext>
              </a:extLst>
            </p:cNvPr>
            <p:cNvSpPr/>
            <p:nvPr/>
          </p:nvSpPr>
          <p:spPr>
            <a:xfrm rot="2700000">
              <a:off x="3375775"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a:extLst>
                <a:ext uri="{FF2B5EF4-FFF2-40B4-BE49-F238E27FC236}">
                  <a16:creationId xmlns:a16="http://schemas.microsoft.com/office/drawing/2014/main" id="{268712A5-6FF4-9F74-4A63-BC34F4212AE5}"/>
                </a:ext>
              </a:extLst>
            </p:cNvPr>
            <p:cNvSpPr/>
            <p:nvPr/>
          </p:nvSpPr>
          <p:spPr>
            <a:xfrm rot="2700000">
              <a:off x="4022353"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64">
              <a:extLst>
                <a:ext uri="{FF2B5EF4-FFF2-40B4-BE49-F238E27FC236}">
                  <a16:creationId xmlns:a16="http://schemas.microsoft.com/office/drawing/2014/main" id="{7808B4F6-2AAF-6ED8-38F5-07B7A6B27840}"/>
                </a:ext>
              </a:extLst>
            </p:cNvPr>
            <p:cNvSpPr/>
            <p:nvPr/>
          </p:nvSpPr>
          <p:spPr>
            <a:xfrm rot="2700000">
              <a:off x="4668932"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Rectangle 65">
              <a:extLst>
                <a:ext uri="{FF2B5EF4-FFF2-40B4-BE49-F238E27FC236}">
                  <a16:creationId xmlns:a16="http://schemas.microsoft.com/office/drawing/2014/main" id="{DF96E2C4-EFD2-109F-5A92-4A729F8CD623}"/>
                </a:ext>
              </a:extLst>
            </p:cNvPr>
            <p:cNvSpPr/>
            <p:nvPr/>
          </p:nvSpPr>
          <p:spPr>
            <a:xfrm rot="2700000">
              <a:off x="5315510"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a16="http://schemas.microsoft.com/office/drawing/2014/main" id="{75135F55-5E6E-1523-F8B2-4337F76C6EB1}"/>
                </a:ext>
              </a:extLst>
            </p:cNvPr>
            <p:cNvSpPr/>
            <p:nvPr/>
          </p:nvSpPr>
          <p:spPr>
            <a:xfrm rot="2700000">
              <a:off x="5962088" y="3732117"/>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a16="http://schemas.microsoft.com/office/drawing/2014/main" id="{622C7B4D-283B-AA7D-1626-5BA5A0FABA42}"/>
                </a:ext>
              </a:extLst>
            </p:cNvPr>
            <p:cNvSpPr/>
            <p:nvPr/>
          </p:nvSpPr>
          <p:spPr>
            <a:xfrm rot="2700000">
              <a:off x="6608667"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a:extLst>
                <a:ext uri="{FF2B5EF4-FFF2-40B4-BE49-F238E27FC236}">
                  <a16:creationId xmlns:a16="http://schemas.microsoft.com/office/drawing/2014/main" id="{72016188-1860-8467-DCED-F19658D09CC1}"/>
                </a:ext>
              </a:extLst>
            </p:cNvPr>
            <p:cNvSpPr/>
            <p:nvPr/>
          </p:nvSpPr>
          <p:spPr>
            <a:xfrm rot="2700000">
              <a:off x="7255245" y="502527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id="{1B992D72-EB13-95A3-DEDD-405411E2AF7F}"/>
                </a:ext>
              </a:extLst>
            </p:cNvPr>
            <p:cNvSpPr/>
            <p:nvPr/>
          </p:nvSpPr>
          <p:spPr>
            <a:xfrm rot="2700000">
              <a:off x="7901824"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a16="http://schemas.microsoft.com/office/drawing/2014/main" id="{64EAA152-D36B-1408-23C1-66F621945538}"/>
                </a:ext>
              </a:extLst>
            </p:cNvPr>
            <p:cNvSpPr/>
            <p:nvPr/>
          </p:nvSpPr>
          <p:spPr>
            <a:xfrm rot="2700000">
              <a:off x="789460"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id="{8D0434BA-B31D-C4C1-42F8-7D5D4F8A79D6}"/>
                </a:ext>
              </a:extLst>
            </p:cNvPr>
            <p:cNvSpPr/>
            <p:nvPr/>
          </p:nvSpPr>
          <p:spPr>
            <a:xfrm rot="2700000">
              <a:off x="1436039" y="49922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a:extLst>
                <a:ext uri="{FF2B5EF4-FFF2-40B4-BE49-F238E27FC236}">
                  <a16:creationId xmlns:a16="http://schemas.microsoft.com/office/drawing/2014/main" id="{F7701A64-514E-4D83-E7E2-85EBA909FBBE}"/>
                </a:ext>
              </a:extLst>
            </p:cNvPr>
            <p:cNvSpPr/>
            <p:nvPr/>
          </p:nvSpPr>
          <p:spPr>
            <a:xfrm rot="2700000">
              <a:off x="2082617"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id="{9E1DFCA7-699D-83AD-4554-C8AF6621E9CA}"/>
                </a:ext>
              </a:extLst>
            </p:cNvPr>
            <p:cNvSpPr/>
            <p:nvPr/>
          </p:nvSpPr>
          <p:spPr>
            <a:xfrm rot="2700000">
              <a:off x="2729196" y="179238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a16="http://schemas.microsoft.com/office/drawing/2014/main" id="{19F7B92A-ECC4-D27F-791C-A326D42EDAC4}"/>
                </a:ext>
              </a:extLst>
            </p:cNvPr>
            <p:cNvSpPr/>
            <p:nvPr/>
          </p:nvSpPr>
          <p:spPr>
            <a:xfrm rot="2700000">
              <a:off x="3375774"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id="{CECD2BC9-0927-8FB3-21FD-6B78262ADDAD}"/>
                </a:ext>
              </a:extLst>
            </p:cNvPr>
            <p:cNvSpPr/>
            <p:nvPr/>
          </p:nvSpPr>
          <p:spPr>
            <a:xfrm rot="2700000">
              <a:off x="4022353" y="308554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id="{597BDAC4-D5A8-7EB8-C487-4489BE62B9B3}"/>
                </a:ext>
              </a:extLst>
            </p:cNvPr>
            <p:cNvSpPr/>
            <p:nvPr/>
          </p:nvSpPr>
          <p:spPr>
            <a:xfrm rot="2700000">
              <a:off x="4668931"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a:extLst>
                <a:ext uri="{FF2B5EF4-FFF2-40B4-BE49-F238E27FC236}">
                  <a16:creationId xmlns:a16="http://schemas.microsoft.com/office/drawing/2014/main" id="{ADF0B37F-9222-DC73-A3A5-E99D1D04FADD}"/>
                </a:ext>
              </a:extLst>
            </p:cNvPr>
            <p:cNvSpPr/>
            <p:nvPr/>
          </p:nvSpPr>
          <p:spPr>
            <a:xfrm rot="2700000">
              <a:off x="5315509"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78">
              <a:extLst>
                <a:ext uri="{FF2B5EF4-FFF2-40B4-BE49-F238E27FC236}">
                  <a16:creationId xmlns:a16="http://schemas.microsoft.com/office/drawing/2014/main" id="{FB5CCB28-D574-D554-9F22-4C73196D7B55}"/>
                </a:ext>
              </a:extLst>
            </p:cNvPr>
            <p:cNvSpPr/>
            <p:nvPr/>
          </p:nvSpPr>
          <p:spPr>
            <a:xfrm rot="2700000">
              <a:off x="5962088"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id="{2EDAC7B0-085D-8EEB-B5E4-BE00F2F852EE}"/>
                </a:ext>
              </a:extLst>
            </p:cNvPr>
            <p:cNvSpPr/>
            <p:nvPr/>
          </p:nvSpPr>
          <p:spPr>
            <a:xfrm rot="2700000">
              <a:off x="6608666"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a16="http://schemas.microsoft.com/office/drawing/2014/main" id="{11D5EFB0-BEB5-CCFD-4140-2122E0BB2B91}"/>
                </a:ext>
              </a:extLst>
            </p:cNvPr>
            <p:cNvSpPr/>
            <p:nvPr/>
          </p:nvSpPr>
          <p:spPr>
            <a:xfrm rot="2700000">
              <a:off x="142882"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a16="http://schemas.microsoft.com/office/drawing/2014/main" id="{7C735109-5EF9-DE6C-2AFA-014E74282711}"/>
                </a:ext>
              </a:extLst>
            </p:cNvPr>
            <p:cNvSpPr/>
            <p:nvPr/>
          </p:nvSpPr>
          <p:spPr>
            <a:xfrm rot="2700000">
              <a:off x="789461"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a16="http://schemas.microsoft.com/office/drawing/2014/main" id="{237E679F-7E64-76E0-483E-BE7ECEB258AF}"/>
                </a:ext>
              </a:extLst>
            </p:cNvPr>
            <p:cNvSpPr/>
            <p:nvPr/>
          </p:nvSpPr>
          <p:spPr>
            <a:xfrm rot="2700000">
              <a:off x="1436039"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id="{9389F44A-3774-DCDA-7704-0B1CE5EEF92A}"/>
                </a:ext>
              </a:extLst>
            </p:cNvPr>
            <p:cNvSpPr/>
            <p:nvPr/>
          </p:nvSpPr>
          <p:spPr>
            <a:xfrm rot="2700000">
              <a:off x="2082618"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id="{6E33EDEA-F392-ECB3-E56D-557DCB790985}"/>
                </a:ext>
              </a:extLst>
            </p:cNvPr>
            <p:cNvSpPr/>
            <p:nvPr/>
          </p:nvSpPr>
          <p:spPr>
            <a:xfrm rot="2700000">
              <a:off x="2729196"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Rectangle 85">
              <a:extLst>
                <a:ext uri="{FF2B5EF4-FFF2-40B4-BE49-F238E27FC236}">
                  <a16:creationId xmlns:a16="http://schemas.microsoft.com/office/drawing/2014/main" id="{50400B0F-A1DD-3807-E1F6-9176DAEDC071}"/>
                </a:ext>
              </a:extLst>
            </p:cNvPr>
            <p:cNvSpPr/>
            <p:nvPr/>
          </p:nvSpPr>
          <p:spPr>
            <a:xfrm rot="2700000">
              <a:off x="3375775"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a:extLst>
                <a:ext uri="{FF2B5EF4-FFF2-40B4-BE49-F238E27FC236}">
                  <a16:creationId xmlns:a16="http://schemas.microsoft.com/office/drawing/2014/main" id="{9AD98AC6-B76B-9BDB-E5C5-89689A7FA638}"/>
                </a:ext>
              </a:extLst>
            </p:cNvPr>
            <p:cNvSpPr/>
            <p:nvPr/>
          </p:nvSpPr>
          <p:spPr>
            <a:xfrm rot="2700000">
              <a:off x="4022353"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a16="http://schemas.microsoft.com/office/drawing/2014/main" id="{186C2BD9-D357-BF17-E410-01541BA98102}"/>
                </a:ext>
              </a:extLst>
            </p:cNvPr>
            <p:cNvSpPr/>
            <p:nvPr/>
          </p:nvSpPr>
          <p:spPr>
            <a:xfrm rot="2700000">
              <a:off x="4668931" y="502527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Rectangle 88">
              <a:extLst>
                <a:ext uri="{FF2B5EF4-FFF2-40B4-BE49-F238E27FC236}">
                  <a16:creationId xmlns:a16="http://schemas.microsoft.com/office/drawing/2014/main" id="{9AE1E69E-7313-99BB-BD15-2E19911012B1}"/>
                </a:ext>
              </a:extLst>
            </p:cNvPr>
            <p:cNvSpPr/>
            <p:nvPr/>
          </p:nvSpPr>
          <p:spPr>
            <a:xfrm rot="2700000">
              <a:off x="5315510"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a:extLst>
                <a:ext uri="{FF2B5EF4-FFF2-40B4-BE49-F238E27FC236}">
                  <a16:creationId xmlns:a16="http://schemas.microsoft.com/office/drawing/2014/main" id="{B1B4D0D0-239F-69E6-5C85-595B53A07DA5}"/>
                </a:ext>
              </a:extLst>
            </p:cNvPr>
            <p:cNvSpPr/>
            <p:nvPr/>
          </p:nvSpPr>
          <p:spPr>
            <a:xfrm rot="2700000">
              <a:off x="-503697"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Rectangle 90">
              <a:extLst>
                <a:ext uri="{FF2B5EF4-FFF2-40B4-BE49-F238E27FC236}">
                  <a16:creationId xmlns:a16="http://schemas.microsoft.com/office/drawing/2014/main" id="{72E29AC3-E118-6D14-469B-4431DFBFAF3F}"/>
                </a:ext>
              </a:extLst>
            </p:cNvPr>
            <p:cNvSpPr/>
            <p:nvPr/>
          </p:nvSpPr>
          <p:spPr>
            <a:xfrm rot="2700000">
              <a:off x="142882" y="179238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91">
              <a:extLst>
                <a:ext uri="{FF2B5EF4-FFF2-40B4-BE49-F238E27FC236}">
                  <a16:creationId xmlns:a16="http://schemas.microsoft.com/office/drawing/2014/main" id="{0443B440-112D-6CEF-A54D-57C4D0A3F253}"/>
                </a:ext>
              </a:extLst>
            </p:cNvPr>
            <p:cNvSpPr/>
            <p:nvPr/>
          </p:nvSpPr>
          <p:spPr>
            <a:xfrm rot="2700000">
              <a:off x="789460"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92">
              <a:extLst>
                <a:ext uri="{FF2B5EF4-FFF2-40B4-BE49-F238E27FC236}">
                  <a16:creationId xmlns:a16="http://schemas.microsoft.com/office/drawing/2014/main" id="{973184ED-D5FB-8A4E-1300-D0D408BED877}"/>
                </a:ext>
              </a:extLst>
            </p:cNvPr>
            <p:cNvSpPr/>
            <p:nvPr/>
          </p:nvSpPr>
          <p:spPr>
            <a:xfrm rot="2700000">
              <a:off x="1436039" y="308554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Rectangle 93">
              <a:extLst>
                <a:ext uri="{FF2B5EF4-FFF2-40B4-BE49-F238E27FC236}">
                  <a16:creationId xmlns:a16="http://schemas.microsoft.com/office/drawing/2014/main" id="{C3BFA4F6-45C8-F2BD-67B5-66DD9C305042}"/>
                </a:ext>
              </a:extLst>
            </p:cNvPr>
            <p:cNvSpPr/>
            <p:nvPr/>
          </p:nvSpPr>
          <p:spPr>
            <a:xfrm rot="2700000">
              <a:off x="2082617"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5" name="Rectangle 94">
              <a:extLst>
                <a:ext uri="{FF2B5EF4-FFF2-40B4-BE49-F238E27FC236}">
                  <a16:creationId xmlns:a16="http://schemas.microsoft.com/office/drawing/2014/main" id="{4CE819F3-8ABC-010C-5569-BB5D0365984A}"/>
                </a:ext>
              </a:extLst>
            </p:cNvPr>
            <p:cNvSpPr/>
            <p:nvPr/>
          </p:nvSpPr>
          <p:spPr>
            <a:xfrm rot="2700000">
              <a:off x="2729196" y="4378697"/>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Rectangle 95">
              <a:extLst>
                <a:ext uri="{FF2B5EF4-FFF2-40B4-BE49-F238E27FC236}">
                  <a16:creationId xmlns:a16="http://schemas.microsoft.com/office/drawing/2014/main" id="{9F71EC91-AD5B-0586-9089-66C907735BB2}"/>
                </a:ext>
              </a:extLst>
            </p:cNvPr>
            <p:cNvSpPr/>
            <p:nvPr/>
          </p:nvSpPr>
          <p:spPr>
            <a:xfrm rot="2700000">
              <a:off x="3375774"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id="{177191FF-7F48-89D6-19AB-DC458C32A6B3}"/>
                </a:ext>
              </a:extLst>
            </p:cNvPr>
            <p:cNvSpPr/>
            <p:nvPr/>
          </p:nvSpPr>
          <p:spPr>
            <a:xfrm rot="2700000">
              <a:off x="4022352"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id="{5DAB293B-5CCC-6D3B-7BFC-5E11F91D7381}"/>
                </a:ext>
              </a:extLst>
            </p:cNvPr>
            <p:cNvSpPr/>
            <p:nvPr/>
          </p:nvSpPr>
          <p:spPr>
            <a:xfrm rot="2700000">
              <a:off x="-503696"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id="{DD689373-3B21-769C-93A7-739367444289}"/>
                </a:ext>
              </a:extLst>
            </p:cNvPr>
            <p:cNvSpPr/>
            <p:nvPr/>
          </p:nvSpPr>
          <p:spPr>
            <a:xfrm rot="2700000">
              <a:off x="142882"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id="{B9807477-B9BE-DCAC-20CB-49F0F5A93A2D}"/>
                </a:ext>
              </a:extLst>
            </p:cNvPr>
            <p:cNvSpPr/>
            <p:nvPr/>
          </p:nvSpPr>
          <p:spPr>
            <a:xfrm rot="2700000">
              <a:off x="789461"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Rectangle 100">
              <a:extLst>
                <a:ext uri="{FF2B5EF4-FFF2-40B4-BE49-F238E27FC236}">
                  <a16:creationId xmlns:a16="http://schemas.microsoft.com/office/drawing/2014/main" id="{3A12E529-42DF-A2C4-8769-F8E9D1A16813}"/>
                </a:ext>
              </a:extLst>
            </p:cNvPr>
            <p:cNvSpPr/>
            <p:nvPr/>
          </p:nvSpPr>
          <p:spPr>
            <a:xfrm rot="2700000">
              <a:off x="1436039"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a:extLst>
                <a:ext uri="{FF2B5EF4-FFF2-40B4-BE49-F238E27FC236}">
                  <a16:creationId xmlns:a16="http://schemas.microsoft.com/office/drawing/2014/main" id="{27F8C739-5643-844B-0CC9-605FC91EA62E}"/>
                </a:ext>
              </a:extLst>
            </p:cNvPr>
            <p:cNvSpPr/>
            <p:nvPr/>
          </p:nvSpPr>
          <p:spPr>
            <a:xfrm rot="2700000">
              <a:off x="2082618"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a:extLst>
                <a:ext uri="{FF2B5EF4-FFF2-40B4-BE49-F238E27FC236}">
                  <a16:creationId xmlns:a16="http://schemas.microsoft.com/office/drawing/2014/main" id="{13871663-A296-878A-94DA-9205BD55FAD6}"/>
                </a:ext>
              </a:extLst>
            </p:cNvPr>
            <p:cNvSpPr/>
            <p:nvPr/>
          </p:nvSpPr>
          <p:spPr>
            <a:xfrm rot="2700000">
              <a:off x="2729196"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id="{85AB9E38-7672-181A-14AC-26583E978A7C}"/>
                </a:ext>
              </a:extLst>
            </p:cNvPr>
            <p:cNvSpPr/>
            <p:nvPr/>
          </p:nvSpPr>
          <p:spPr>
            <a:xfrm rot="2700000">
              <a:off x="-503696" y="3732117"/>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id="{12EF0A05-B2A0-9277-AC97-3CE6290D21D4}"/>
                </a:ext>
              </a:extLst>
            </p:cNvPr>
            <p:cNvSpPr/>
            <p:nvPr/>
          </p:nvSpPr>
          <p:spPr>
            <a:xfrm rot="2700000">
              <a:off x="142883"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a:extLst>
                <a:ext uri="{FF2B5EF4-FFF2-40B4-BE49-F238E27FC236}">
                  <a16:creationId xmlns:a16="http://schemas.microsoft.com/office/drawing/2014/main" id="{C7C7A935-C597-8EFC-F889-F362172378B2}"/>
                </a:ext>
              </a:extLst>
            </p:cNvPr>
            <p:cNvSpPr/>
            <p:nvPr/>
          </p:nvSpPr>
          <p:spPr>
            <a:xfrm rot="2700000">
              <a:off x="789461" y="502527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a:extLst>
                <a:ext uri="{FF2B5EF4-FFF2-40B4-BE49-F238E27FC236}">
                  <a16:creationId xmlns:a16="http://schemas.microsoft.com/office/drawing/2014/main" id="{772FFC42-9358-E633-CCE7-7C96888C1DDB}"/>
                </a:ext>
              </a:extLst>
            </p:cNvPr>
            <p:cNvSpPr/>
            <p:nvPr/>
          </p:nvSpPr>
          <p:spPr>
            <a:xfrm rot="2700000">
              <a:off x="1436040"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a:extLst>
                <a:ext uri="{FF2B5EF4-FFF2-40B4-BE49-F238E27FC236}">
                  <a16:creationId xmlns:a16="http://schemas.microsoft.com/office/drawing/2014/main" id="{57613E95-370E-FCE4-5171-F688C957783E}"/>
                </a:ext>
              </a:extLst>
            </p:cNvPr>
            <p:cNvSpPr/>
            <p:nvPr/>
          </p:nvSpPr>
          <p:spPr>
            <a:xfrm rot="2700000">
              <a:off x="-503696"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a:extLst>
                <a:ext uri="{FF2B5EF4-FFF2-40B4-BE49-F238E27FC236}">
                  <a16:creationId xmlns:a16="http://schemas.microsoft.com/office/drawing/2014/main" id="{51A5B913-9BFF-14B0-D5BE-2BD54288B244}"/>
                </a:ext>
              </a:extLst>
            </p:cNvPr>
            <p:cNvSpPr/>
            <p:nvPr/>
          </p:nvSpPr>
          <p:spPr>
            <a:xfrm rot="2700000">
              <a:off x="142882"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1" name="Footer Placeholder 110">
            <a:extLst>
              <a:ext uri="{FF2B5EF4-FFF2-40B4-BE49-F238E27FC236}">
                <a16:creationId xmlns:a16="http://schemas.microsoft.com/office/drawing/2014/main" id="{14FA23A2-1CB4-B33B-4C7A-8DA289B6B9E7}"/>
              </a:ext>
            </a:extLst>
          </p:cNvPr>
          <p:cNvSpPr>
            <a:spLocks noGrp="1"/>
          </p:cNvSpPr>
          <p:nvPr>
            <p:ph type="ftr" sz="quarter" idx="11"/>
          </p:nvPr>
        </p:nvSpPr>
        <p:spPr/>
        <p:txBody>
          <a:bodyPr/>
          <a:lstStyle/>
          <a:p>
            <a:endParaRPr lang="en-US"/>
          </a:p>
        </p:txBody>
      </p:sp>
      <p:sp>
        <p:nvSpPr>
          <p:cNvPr id="112" name="Slide Number Placeholder 111">
            <a:extLst>
              <a:ext uri="{FF2B5EF4-FFF2-40B4-BE49-F238E27FC236}">
                <a16:creationId xmlns:a16="http://schemas.microsoft.com/office/drawing/2014/main" id="{09F7E781-3709-574F-21C8-92E5475641D1}"/>
              </a:ext>
            </a:extLst>
          </p:cNvPr>
          <p:cNvSpPr>
            <a:spLocks noGrp="1"/>
          </p:cNvSpPr>
          <p:nvPr>
            <p:ph type="sldNum" sz="quarter" idx="12"/>
          </p:nvPr>
        </p:nvSpPr>
        <p:spPr/>
        <p:txBody>
          <a:bodyPr/>
          <a:lstStyle/>
          <a:p>
            <a:fld id="{A5AEF524-62EC-C340-82A1-9F47B6C43E55}" type="slidenum">
              <a:rPr lang="en-US" smtClean="0"/>
              <a:t>35</a:t>
            </a:fld>
            <a:endParaRPr lang="en-US"/>
          </a:p>
        </p:txBody>
      </p:sp>
    </p:spTree>
    <p:extLst>
      <p:ext uri="{BB962C8B-B14F-4D97-AF65-F5344CB8AC3E}">
        <p14:creationId xmlns:p14="http://schemas.microsoft.com/office/powerpoint/2010/main" val="3807744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B8CB2-D9A8-EAF5-A61E-F22A198015D4}"/>
              </a:ext>
            </a:extLst>
          </p:cNvPr>
          <p:cNvSpPr>
            <a:spLocks noGrp="1"/>
          </p:cNvSpPr>
          <p:nvPr>
            <p:ph idx="1"/>
          </p:nvPr>
        </p:nvSpPr>
        <p:spPr/>
        <p:txBody>
          <a:bodyPr vert="horz" lIns="0" tIns="0" rIns="0" bIns="0" rtlCol="0" anchor="t">
            <a:noAutofit/>
          </a:bodyPr>
          <a:lstStyle/>
          <a:p>
            <a:r>
              <a:rPr lang="en-US"/>
              <a:t>Multi-Axial Angular Sensor:</a:t>
            </a:r>
            <a:endParaRPr lang="en-US">
              <a:cs typeface="Calibri"/>
            </a:endParaRPr>
          </a:p>
          <a:p>
            <a:r>
              <a:rPr lang="en-US"/>
              <a:t>A form/fit/function replacement</a:t>
            </a:r>
            <a:endParaRPr lang="en-US">
              <a:cs typeface="Calibri"/>
            </a:endParaRPr>
          </a:p>
          <a:p>
            <a:r>
              <a:rPr lang="en-US"/>
              <a:t>Design a circuit card assembly for a provided sensor</a:t>
            </a:r>
            <a:endParaRPr lang="en-US">
              <a:cs typeface="Calibri"/>
            </a:endParaRPr>
          </a:p>
          <a:p>
            <a:r>
              <a:rPr lang="en-US"/>
              <a:t>Develop code needed to output the proper message format </a:t>
            </a:r>
            <a:endParaRPr lang="en-US">
              <a:cs typeface="Calibri"/>
            </a:endParaRPr>
          </a:p>
          <a:p>
            <a:r>
              <a:rPr lang="en-US"/>
              <a:t>Construct the card within given size limitations</a:t>
            </a:r>
            <a:endParaRPr lang="en-US">
              <a:cs typeface="Calibri"/>
            </a:endParaRPr>
          </a:p>
          <a:p>
            <a:r>
              <a:rPr lang="en-US"/>
              <a:t>Regulate power to the sensor</a:t>
            </a:r>
            <a:endParaRPr lang="en-US">
              <a:cs typeface="Calibri"/>
            </a:endParaRPr>
          </a:p>
          <a:p>
            <a:r>
              <a:rPr lang="en-US">
                <a:ea typeface="Calibri"/>
                <a:cs typeface="Calibri"/>
              </a:rPr>
              <a:t>Output in RS-422 message format</a:t>
            </a:r>
          </a:p>
        </p:txBody>
      </p:sp>
      <p:sp>
        <p:nvSpPr>
          <p:cNvPr id="3" name="Footer Placeholder 2">
            <a:extLst>
              <a:ext uri="{FF2B5EF4-FFF2-40B4-BE49-F238E27FC236}">
                <a16:creationId xmlns:a16="http://schemas.microsoft.com/office/drawing/2014/main" id="{42438BCB-8EB6-0660-D9EC-B8DF4CF06A77}"/>
              </a:ext>
            </a:extLst>
          </p:cNvPr>
          <p:cNvSpPr>
            <a:spLocks noGrp="1"/>
          </p:cNvSpPr>
          <p:nvPr>
            <p:ph type="ftr" sz="quarter" idx="11"/>
          </p:nvPr>
        </p:nvSpPr>
        <p:spPr/>
        <p:txBody>
          <a:bodyPr/>
          <a:lstStyle/>
          <a:p>
            <a:r>
              <a:rPr lang="en-US"/>
              <a:t>Austin Roberts</a:t>
            </a:r>
          </a:p>
        </p:txBody>
      </p:sp>
      <p:sp>
        <p:nvSpPr>
          <p:cNvPr id="4" name="Slide Number Placeholder 3">
            <a:extLst>
              <a:ext uri="{FF2B5EF4-FFF2-40B4-BE49-F238E27FC236}">
                <a16:creationId xmlns:a16="http://schemas.microsoft.com/office/drawing/2014/main" id="{19D63986-C676-DA02-DBC7-76F8F4172B9B}"/>
              </a:ext>
            </a:extLst>
          </p:cNvPr>
          <p:cNvSpPr>
            <a:spLocks noGrp="1"/>
          </p:cNvSpPr>
          <p:nvPr>
            <p:ph type="sldNum" sz="quarter" idx="12"/>
          </p:nvPr>
        </p:nvSpPr>
        <p:spPr/>
        <p:txBody>
          <a:bodyPr/>
          <a:lstStyle/>
          <a:p>
            <a:fld id="{A5AEF524-62EC-C340-82A1-9F47B6C43E55}" type="slidenum">
              <a:rPr lang="en-US" smtClean="0"/>
              <a:t>4</a:t>
            </a:fld>
            <a:endParaRPr lang="en-US"/>
          </a:p>
        </p:txBody>
      </p:sp>
      <p:sp>
        <p:nvSpPr>
          <p:cNvPr id="5" name="Title 4">
            <a:extLst>
              <a:ext uri="{FF2B5EF4-FFF2-40B4-BE49-F238E27FC236}">
                <a16:creationId xmlns:a16="http://schemas.microsoft.com/office/drawing/2014/main" id="{1AB9993F-DCC4-1169-8BC5-F2B7306FE1E3}"/>
              </a:ext>
            </a:extLst>
          </p:cNvPr>
          <p:cNvSpPr>
            <a:spLocks noGrp="1"/>
          </p:cNvSpPr>
          <p:nvPr>
            <p:ph type="title"/>
          </p:nvPr>
        </p:nvSpPr>
        <p:spPr/>
        <p:txBody>
          <a:bodyPr/>
          <a:lstStyle/>
          <a:p>
            <a:r>
              <a:rPr lang="en-US"/>
              <a:t>Original Project Scope</a:t>
            </a:r>
          </a:p>
        </p:txBody>
      </p:sp>
    </p:spTree>
    <p:extLst>
      <p:ext uri="{BB962C8B-B14F-4D97-AF65-F5344CB8AC3E}">
        <p14:creationId xmlns:p14="http://schemas.microsoft.com/office/powerpoint/2010/main" val="221266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B8CB2-D9A8-EAF5-A61E-F22A198015D4}"/>
              </a:ext>
            </a:extLst>
          </p:cNvPr>
          <p:cNvSpPr>
            <a:spLocks noGrp="1"/>
          </p:cNvSpPr>
          <p:nvPr>
            <p:ph idx="1"/>
          </p:nvPr>
        </p:nvSpPr>
        <p:spPr>
          <a:xfrm>
            <a:off x="838200" y="1825625"/>
            <a:ext cx="8915400" cy="4346575"/>
          </a:xfrm>
        </p:spPr>
        <p:txBody>
          <a:bodyPr vert="horz" lIns="0" tIns="0" rIns="0" bIns="0" rtlCol="0" anchor="t">
            <a:noAutofit/>
          </a:bodyPr>
          <a:lstStyle/>
          <a:p>
            <a:r>
              <a:rPr lang="en-US"/>
              <a:t>Design a circuit card assembly</a:t>
            </a:r>
            <a:endParaRPr lang="en-US">
              <a:cs typeface="Calibri"/>
            </a:endParaRPr>
          </a:p>
          <a:p>
            <a:r>
              <a:rPr lang="en-US"/>
              <a:t>Acquire data from angular sensor</a:t>
            </a:r>
            <a:endParaRPr lang="en-US">
              <a:cs typeface="Calibri"/>
            </a:endParaRPr>
          </a:p>
          <a:p>
            <a:r>
              <a:rPr lang="en-US"/>
              <a:t>Develop code to process signals and output in a standard message format</a:t>
            </a:r>
            <a:endParaRPr lang="en-US">
              <a:cs typeface="Calibri"/>
            </a:endParaRPr>
          </a:p>
          <a:p>
            <a:r>
              <a:rPr lang="en-US"/>
              <a:t>Regulate sensor power</a:t>
            </a:r>
            <a:endParaRPr lang="en-US">
              <a:cs typeface="Calibri"/>
            </a:endParaRPr>
          </a:p>
          <a:p>
            <a:r>
              <a:rPr lang="en-US">
                <a:cs typeface="Calibri"/>
              </a:rPr>
              <a:t>Investigate data transmission with RFID</a:t>
            </a:r>
          </a:p>
          <a:p>
            <a:r>
              <a:rPr lang="en-US">
                <a:cs typeface="Calibri"/>
              </a:rPr>
              <a:t>Description: A circuit card assembly that samples, interprets, and outputs the signals of a selected inertial measurement sensor suite</a:t>
            </a:r>
          </a:p>
          <a:p>
            <a:endParaRPr lang="en-US" sz="1400">
              <a:cs typeface="Calibri"/>
            </a:endParaRPr>
          </a:p>
        </p:txBody>
      </p:sp>
      <p:sp>
        <p:nvSpPr>
          <p:cNvPr id="3" name="Footer Placeholder 2">
            <a:extLst>
              <a:ext uri="{FF2B5EF4-FFF2-40B4-BE49-F238E27FC236}">
                <a16:creationId xmlns:a16="http://schemas.microsoft.com/office/drawing/2014/main" id="{42438BCB-8EB6-0660-D9EC-B8DF4CF06A77}"/>
              </a:ext>
            </a:extLst>
          </p:cNvPr>
          <p:cNvSpPr>
            <a:spLocks noGrp="1"/>
          </p:cNvSpPr>
          <p:nvPr>
            <p:ph type="ftr" sz="quarter" idx="11"/>
          </p:nvPr>
        </p:nvSpPr>
        <p:spPr/>
        <p:txBody>
          <a:bodyPr/>
          <a:lstStyle/>
          <a:p>
            <a:r>
              <a:rPr lang="en-US"/>
              <a:t>Austin Roberts</a:t>
            </a:r>
          </a:p>
        </p:txBody>
      </p:sp>
      <p:sp>
        <p:nvSpPr>
          <p:cNvPr id="4" name="Slide Number Placeholder 3">
            <a:extLst>
              <a:ext uri="{FF2B5EF4-FFF2-40B4-BE49-F238E27FC236}">
                <a16:creationId xmlns:a16="http://schemas.microsoft.com/office/drawing/2014/main" id="{19D63986-C676-DA02-DBC7-76F8F4172B9B}"/>
              </a:ext>
            </a:extLst>
          </p:cNvPr>
          <p:cNvSpPr>
            <a:spLocks noGrp="1"/>
          </p:cNvSpPr>
          <p:nvPr>
            <p:ph type="sldNum" sz="quarter" idx="12"/>
          </p:nvPr>
        </p:nvSpPr>
        <p:spPr/>
        <p:txBody>
          <a:bodyPr/>
          <a:lstStyle/>
          <a:p>
            <a:fld id="{A5AEF524-62EC-C340-82A1-9F47B6C43E55}" type="slidenum">
              <a:rPr lang="en-US" smtClean="0"/>
              <a:t>5</a:t>
            </a:fld>
            <a:endParaRPr lang="en-US"/>
          </a:p>
        </p:txBody>
      </p:sp>
      <p:sp>
        <p:nvSpPr>
          <p:cNvPr id="5" name="Title 4">
            <a:extLst>
              <a:ext uri="{FF2B5EF4-FFF2-40B4-BE49-F238E27FC236}">
                <a16:creationId xmlns:a16="http://schemas.microsoft.com/office/drawing/2014/main" id="{1AB9993F-DCC4-1169-8BC5-F2B7306FE1E3}"/>
              </a:ext>
            </a:extLst>
          </p:cNvPr>
          <p:cNvSpPr>
            <a:spLocks noGrp="1"/>
          </p:cNvSpPr>
          <p:nvPr>
            <p:ph type="title"/>
          </p:nvPr>
        </p:nvSpPr>
        <p:spPr/>
        <p:txBody>
          <a:bodyPr/>
          <a:lstStyle/>
          <a:p>
            <a:r>
              <a:rPr lang="en-US"/>
              <a:t>Project Scope</a:t>
            </a:r>
          </a:p>
        </p:txBody>
      </p:sp>
    </p:spTree>
    <p:extLst>
      <p:ext uri="{BB962C8B-B14F-4D97-AF65-F5344CB8AC3E}">
        <p14:creationId xmlns:p14="http://schemas.microsoft.com/office/powerpoint/2010/main" val="3030336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D994C6-FCC7-5F90-B29C-F1D3CADFF634}"/>
              </a:ext>
            </a:extLst>
          </p:cNvPr>
          <p:cNvSpPr txBox="1"/>
          <p:nvPr/>
        </p:nvSpPr>
        <p:spPr>
          <a:xfrm>
            <a:off x="838200" y="1825625"/>
            <a:ext cx="5181600" cy="4351338"/>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rmAutofit/>
          </a:bodyPr>
          <a:lstStyle/>
          <a:p>
            <a:pPr marL="228600" indent="-228600">
              <a:lnSpc>
                <a:spcPct val="90000"/>
              </a:lnSpc>
              <a:spcAft>
                <a:spcPts val="600"/>
              </a:spcAft>
              <a:buFont typeface="Arial" panose="020B0604020202020204" pitchFamily="34" charset="0"/>
              <a:buChar char="•"/>
            </a:pPr>
            <a:r>
              <a:rPr lang="en-US" sz="2800"/>
              <a:t>Ourselves &amp; C.O.E.</a:t>
            </a:r>
          </a:p>
          <a:p>
            <a:pPr marL="228600" indent="-228600">
              <a:lnSpc>
                <a:spcPct val="90000"/>
              </a:lnSpc>
              <a:spcAft>
                <a:spcPts val="600"/>
              </a:spcAft>
              <a:buFont typeface="Arial" panose="020B0604020202020204" pitchFamily="34" charset="0"/>
              <a:buChar char="•"/>
            </a:pPr>
            <a:r>
              <a:rPr lang="en-US" sz="2800"/>
              <a:t>L3Harris</a:t>
            </a:r>
          </a:p>
          <a:p>
            <a:pPr marL="228600" indent="-228600">
              <a:lnSpc>
                <a:spcPct val="90000"/>
              </a:lnSpc>
              <a:spcAft>
                <a:spcPts val="600"/>
              </a:spcAft>
              <a:buFont typeface="Arial" panose="020B0604020202020204" pitchFamily="34" charset="0"/>
              <a:buChar char="•"/>
            </a:pPr>
            <a:r>
              <a:rPr lang="en-US" sz="2800"/>
              <a:t>Aerospace Companies</a:t>
            </a:r>
          </a:p>
          <a:p>
            <a:pPr indent="-228600">
              <a:lnSpc>
                <a:spcPct val="90000"/>
              </a:lnSpc>
              <a:spcAft>
                <a:spcPts val="600"/>
              </a:spcAft>
              <a:buFont typeface="Arial" panose="020B0604020202020204" pitchFamily="34" charset="0"/>
              <a:buChar char="•"/>
            </a:pPr>
            <a:endParaRPr lang="en-US" sz="2800"/>
          </a:p>
        </p:txBody>
      </p:sp>
      <p:sp>
        <p:nvSpPr>
          <p:cNvPr id="27" name="Footer Placeholder 3">
            <a:extLst>
              <a:ext uri="{FF2B5EF4-FFF2-40B4-BE49-F238E27FC236}">
                <a16:creationId xmlns:a16="http://schemas.microsoft.com/office/drawing/2014/main" id="{8FAA23EA-FBFF-970E-ADD3-4E509237FD5F}"/>
              </a:ext>
            </a:extLst>
          </p:cNvPr>
          <p:cNvSpPr>
            <a:spLocks noGrp="1"/>
          </p:cNvSpPr>
          <p:nvPr>
            <p:ph type="ftr" sz="quarter" idx="11"/>
          </p:nvPr>
        </p:nvSpPr>
        <p:spPr>
          <a:xfrm>
            <a:off x="6382789" y="6347763"/>
            <a:ext cx="2553393" cy="258914"/>
          </a:xfrm>
        </p:spPr>
        <p:txBody>
          <a:bodyPr/>
          <a:lstStyle/>
          <a:p>
            <a:r>
              <a:rPr lang="en-US"/>
              <a:t>Dallas Toth</a:t>
            </a:r>
          </a:p>
        </p:txBody>
      </p:sp>
      <p:sp>
        <p:nvSpPr>
          <p:cNvPr id="4" name="Slide Number Placeholder 3">
            <a:extLst>
              <a:ext uri="{FF2B5EF4-FFF2-40B4-BE49-F238E27FC236}">
                <a16:creationId xmlns:a16="http://schemas.microsoft.com/office/drawing/2014/main" id="{CE7A6B78-3954-525E-7C8F-629D2CC40048}"/>
              </a:ext>
            </a:extLst>
          </p:cNvPr>
          <p:cNvSpPr>
            <a:spLocks noGrp="1"/>
          </p:cNvSpPr>
          <p:nvPr>
            <p:ph type="sldNum" sz="quarter" idx="12"/>
          </p:nvPr>
        </p:nvSpPr>
        <p:spPr>
          <a:xfrm>
            <a:off x="10299434" y="6329171"/>
            <a:ext cx="731520" cy="274320"/>
          </a:xfrm>
        </p:spPr>
        <p:txBody>
          <a:bodyPr vert="horz" lIns="91440" tIns="45720" rIns="91440" bIns="45720" rtlCol="0" anchor="ctr">
            <a:normAutofit/>
          </a:bodyPr>
          <a:lstStyle/>
          <a:p>
            <a:pPr>
              <a:spcAft>
                <a:spcPts val="600"/>
              </a:spcAft>
            </a:pPr>
            <a:fld id="{A5AEF524-62EC-C340-82A1-9F47B6C43E55}" type="slidenum">
              <a:rPr lang="en-US" smtClean="0"/>
              <a:pPr>
                <a:spcAft>
                  <a:spcPts val="600"/>
                </a:spcAft>
              </a:pPr>
              <a:t>6</a:t>
            </a:fld>
            <a:endParaRPr lang="en-US"/>
          </a:p>
        </p:txBody>
      </p:sp>
      <p:sp>
        <p:nvSpPr>
          <p:cNvPr id="5" name="Title 4">
            <a:extLst>
              <a:ext uri="{FF2B5EF4-FFF2-40B4-BE49-F238E27FC236}">
                <a16:creationId xmlns:a16="http://schemas.microsoft.com/office/drawing/2014/main" id="{1957049E-EC10-3403-06CF-E436D5C5B322}"/>
              </a:ext>
            </a:extLst>
          </p:cNvPr>
          <p:cNvSpPr>
            <a:spLocks noGrp="1"/>
          </p:cNvSpPr>
          <p:nvPr>
            <p:ph type="title"/>
          </p:nvPr>
        </p:nvSpPr>
        <p:spPr>
          <a:xfrm>
            <a:off x="813816" y="457200"/>
            <a:ext cx="8485632" cy="960276"/>
          </a:xfrm>
        </p:spPr>
        <p:txBody>
          <a:bodyPr vert="horz" lIns="0" tIns="0" rIns="0" bIns="0" rtlCol="0" anchor="b">
            <a:normAutofit/>
          </a:bodyPr>
          <a:lstStyle/>
          <a:p>
            <a:r>
              <a:rPr lang="en-US"/>
              <a:t>Stakeholders &amp; Applications</a:t>
            </a:r>
          </a:p>
        </p:txBody>
      </p:sp>
      <p:graphicFrame>
        <p:nvGraphicFramePr>
          <p:cNvPr id="28" name="Content Placeholder 1">
            <a:extLst>
              <a:ext uri="{FF2B5EF4-FFF2-40B4-BE49-F238E27FC236}">
                <a16:creationId xmlns:a16="http://schemas.microsoft.com/office/drawing/2014/main" id="{07954AAA-BFB6-7BC8-4CF5-56174320FC73}"/>
              </a:ext>
            </a:extLst>
          </p:cNvPr>
          <p:cNvGraphicFramePr>
            <a:graphicFrameLocks noGrp="1"/>
          </p:cNvGraphicFramePr>
          <p:nvPr>
            <p:ph sz="half" idx="2"/>
            <p:extLst>
              <p:ext uri="{D42A27DB-BD31-4B8C-83A1-F6EECF244321}">
                <p14:modId xmlns:p14="http://schemas.microsoft.com/office/powerpoint/2010/main" val="40633530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950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27A43C-76A3-2A59-DA87-966B6AAB78E3}"/>
              </a:ext>
            </a:extLst>
          </p:cNvPr>
          <p:cNvSpPr>
            <a:spLocks noGrp="1"/>
          </p:cNvSpPr>
          <p:nvPr>
            <p:ph idx="1"/>
          </p:nvPr>
        </p:nvSpPr>
        <p:spPr/>
        <p:txBody>
          <a:bodyPr vert="horz" lIns="0" tIns="0" rIns="0" bIns="0" rtlCol="0" anchor="t">
            <a:noAutofit/>
          </a:bodyPr>
          <a:lstStyle/>
          <a:p>
            <a:r>
              <a:rPr lang="en-US" sz="2400"/>
              <a:t>Given that the former sponsor will not be collaborating with us on the design, we will be creating our own customer needs.</a:t>
            </a:r>
          </a:p>
          <a:p>
            <a:r>
              <a:rPr lang="en-US" sz="2400">
                <a:cs typeface="Calibri"/>
              </a:rPr>
              <a:t>Original Statement </a:t>
            </a:r>
            <a:r>
              <a:rPr lang="en-US" sz="3200">
                <a:cs typeface="Calibri"/>
              </a:rPr>
              <a:t>- </a:t>
            </a:r>
            <a:r>
              <a:rPr lang="en-US" sz="2400" i="1">
                <a:cs typeface="Calibri"/>
              </a:rPr>
              <a:t>”For it to be a form/fit/function replacement we’ll provide a mechanical design and a selected sensor. The students will need to design the CCA interface for it and develop the code needed to output the proper message format. We will provide a specification that will dictate the QTY(2) required connectors and the size limitations of the CCA. The students will need to design the CCA to regulate power to the sensor, manage inputs and outputs of the sensor, process sensor output and format to an RS-422 output.”</a:t>
            </a:r>
            <a:endParaRPr lang="en-US" sz="2400" i="1">
              <a:ea typeface="Calibri"/>
              <a:cs typeface="Calibri"/>
            </a:endParaRPr>
          </a:p>
        </p:txBody>
      </p:sp>
      <p:sp>
        <p:nvSpPr>
          <p:cNvPr id="3" name="Footer Placeholder 2">
            <a:extLst>
              <a:ext uri="{FF2B5EF4-FFF2-40B4-BE49-F238E27FC236}">
                <a16:creationId xmlns:a16="http://schemas.microsoft.com/office/drawing/2014/main" id="{C049C2C1-D217-124B-BFD9-9AC8454D1C4C}"/>
              </a:ext>
            </a:extLst>
          </p:cNvPr>
          <p:cNvSpPr>
            <a:spLocks noGrp="1"/>
          </p:cNvSpPr>
          <p:nvPr>
            <p:ph type="ftr" sz="quarter" idx="11"/>
          </p:nvPr>
        </p:nvSpPr>
        <p:spPr/>
        <p:txBody>
          <a:bodyPr/>
          <a:lstStyle/>
          <a:p>
            <a:r>
              <a:rPr lang="en-US"/>
              <a:t>Landon Hicks</a:t>
            </a:r>
          </a:p>
        </p:txBody>
      </p:sp>
      <p:sp>
        <p:nvSpPr>
          <p:cNvPr id="4" name="Slide Number Placeholder 3">
            <a:extLst>
              <a:ext uri="{FF2B5EF4-FFF2-40B4-BE49-F238E27FC236}">
                <a16:creationId xmlns:a16="http://schemas.microsoft.com/office/drawing/2014/main" id="{1CFB6A5E-5582-411A-E0B4-4FB9EDADD264}"/>
              </a:ext>
            </a:extLst>
          </p:cNvPr>
          <p:cNvSpPr>
            <a:spLocks noGrp="1"/>
          </p:cNvSpPr>
          <p:nvPr>
            <p:ph type="sldNum" sz="quarter" idx="12"/>
          </p:nvPr>
        </p:nvSpPr>
        <p:spPr/>
        <p:txBody>
          <a:bodyPr/>
          <a:lstStyle/>
          <a:p>
            <a:fld id="{A5AEF524-62EC-C340-82A1-9F47B6C43E55}" type="slidenum">
              <a:rPr lang="en-US" smtClean="0"/>
              <a:t>7</a:t>
            </a:fld>
            <a:endParaRPr lang="en-US"/>
          </a:p>
        </p:txBody>
      </p:sp>
      <p:sp>
        <p:nvSpPr>
          <p:cNvPr id="5" name="Title 4">
            <a:extLst>
              <a:ext uri="{FF2B5EF4-FFF2-40B4-BE49-F238E27FC236}">
                <a16:creationId xmlns:a16="http://schemas.microsoft.com/office/drawing/2014/main" id="{ECEA9E22-ACFC-5E13-B893-965BFE7EDADA}"/>
              </a:ext>
            </a:extLst>
          </p:cNvPr>
          <p:cNvSpPr>
            <a:spLocks noGrp="1"/>
          </p:cNvSpPr>
          <p:nvPr>
            <p:ph type="title"/>
          </p:nvPr>
        </p:nvSpPr>
        <p:spPr/>
        <p:txBody>
          <a:bodyPr/>
          <a:lstStyle/>
          <a:p>
            <a:r>
              <a:rPr lang="en-US"/>
              <a:t>Customer Needs</a:t>
            </a:r>
          </a:p>
        </p:txBody>
      </p:sp>
    </p:spTree>
    <p:extLst>
      <p:ext uri="{BB962C8B-B14F-4D97-AF65-F5344CB8AC3E}">
        <p14:creationId xmlns:p14="http://schemas.microsoft.com/office/powerpoint/2010/main" val="488225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CA9CE4-EFF0-F5AA-E1C1-E4D4440223EF}"/>
              </a:ext>
            </a:extLst>
          </p:cNvPr>
          <p:cNvSpPr>
            <a:spLocks noGrp="1"/>
          </p:cNvSpPr>
          <p:nvPr>
            <p:ph idx="1"/>
          </p:nvPr>
        </p:nvSpPr>
        <p:spPr/>
        <p:txBody>
          <a:bodyPr vert="horz" lIns="0" tIns="0" rIns="0" bIns="0" rtlCol="0" anchor="t">
            <a:noAutofit/>
          </a:bodyPr>
          <a:lstStyle/>
          <a:p>
            <a:r>
              <a:rPr lang="en-US"/>
              <a:t>Ensuring compatibility between hardware components.</a:t>
            </a:r>
            <a:endParaRPr lang="en-US">
              <a:cs typeface="Calibri"/>
            </a:endParaRPr>
          </a:p>
          <a:p>
            <a:r>
              <a:rPr lang="en-US">
                <a:cs typeface="Calibri"/>
              </a:rPr>
              <a:t>Power distribution among components.</a:t>
            </a:r>
            <a:endParaRPr lang="en-US"/>
          </a:p>
          <a:p>
            <a:r>
              <a:rPr lang="en-US"/>
              <a:t>Sensor range, resolution, external noise.</a:t>
            </a:r>
            <a:endParaRPr lang="en-US">
              <a:cs typeface="Calibri"/>
            </a:endParaRPr>
          </a:p>
          <a:p>
            <a:r>
              <a:rPr lang="en-US"/>
              <a:t>Sampling frequency.</a:t>
            </a:r>
            <a:endParaRPr lang="en-US">
              <a:cs typeface="Calibri"/>
            </a:endParaRPr>
          </a:p>
          <a:p>
            <a:r>
              <a:rPr lang="en-US">
                <a:cs typeface="Calibri"/>
              </a:rPr>
              <a:t>Test and evaluation in latter stages.</a:t>
            </a:r>
          </a:p>
          <a:p>
            <a:endParaRPr lang="en-US">
              <a:cs typeface="Calibri"/>
            </a:endParaRPr>
          </a:p>
          <a:p>
            <a:endParaRPr lang="en-US">
              <a:cs typeface="Calibri"/>
            </a:endParaRPr>
          </a:p>
        </p:txBody>
      </p:sp>
      <p:sp>
        <p:nvSpPr>
          <p:cNvPr id="3" name="Footer Placeholder 2">
            <a:extLst>
              <a:ext uri="{FF2B5EF4-FFF2-40B4-BE49-F238E27FC236}">
                <a16:creationId xmlns:a16="http://schemas.microsoft.com/office/drawing/2014/main" id="{D429C4E9-29C8-36AE-C1F8-A12EAA7E0AFF}"/>
              </a:ext>
            </a:extLst>
          </p:cNvPr>
          <p:cNvSpPr>
            <a:spLocks noGrp="1"/>
          </p:cNvSpPr>
          <p:nvPr>
            <p:ph type="ftr" sz="quarter" idx="11"/>
          </p:nvPr>
        </p:nvSpPr>
        <p:spPr/>
        <p:txBody>
          <a:bodyPr/>
          <a:lstStyle/>
          <a:p>
            <a:r>
              <a:rPr lang="en-US"/>
              <a:t>Evan Cloutier</a:t>
            </a:r>
          </a:p>
        </p:txBody>
      </p:sp>
      <p:sp>
        <p:nvSpPr>
          <p:cNvPr id="4" name="Slide Number Placeholder 3">
            <a:extLst>
              <a:ext uri="{FF2B5EF4-FFF2-40B4-BE49-F238E27FC236}">
                <a16:creationId xmlns:a16="http://schemas.microsoft.com/office/drawing/2014/main" id="{FA7BFC00-7DCE-8B4F-9012-B11EB26FEE9B}"/>
              </a:ext>
            </a:extLst>
          </p:cNvPr>
          <p:cNvSpPr>
            <a:spLocks noGrp="1"/>
          </p:cNvSpPr>
          <p:nvPr>
            <p:ph type="sldNum" sz="quarter" idx="12"/>
          </p:nvPr>
        </p:nvSpPr>
        <p:spPr/>
        <p:txBody>
          <a:bodyPr/>
          <a:lstStyle/>
          <a:p>
            <a:fld id="{A5AEF524-62EC-C340-82A1-9F47B6C43E55}" type="slidenum">
              <a:rPr lang="en-US" smtClean="0"/>
              <a:t>8</a:t>
            </a:fld>
            <a:endParaRPr lang="en-US"/>
          </a:p>
        </p:txBody>
      </p:sp>
      <p:sp>
        <p:nvSpPr>
          <p:cNvPr id="5" name="Title 4">
            <a:extLst>
              <a:ext uri="{FF2B5EF4-FFF2-40B4-BE49-F238E27FC236}">
                <a16:creationId xmlns:a16="http://schemas.microsoft.com/office/drawing/2014/main" id="{E6F67C8C-3D02-AF14-489E-AB11A629ABA4}"/>
              </a:ext>
            </a:extLst>
          </p:cNvPr>
          <p:cNvSpPr>
            <a:spLocks noGrp="1"/>
          </p:cNvSpPr>
          <p:nvPr>
            <p:ph type="title"/>
          </p:nvPr>
        </p:nvSpPr>
        <p:spPr/>
        <p:txBody>
          <a:bodyPr/>
          <a:lstStyle/>
          <a:p>
            <a:r>
              <a:rPr lang="en-US"/>
              <a:t>Technical Challenges</a:t>
            </a:r>
          </a:p>
        </p:txBody>
      </p:sp>
    </p:spTree>
    <p:extLst>
      <p:ext uri="{BB962C8B-B14F-4D97-AF65-F5344CB8AC3E}">
        <p14:creationId xmlns:p14="http://schemas.microsoft.com/office/powerpoint/2010/main" val="786534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AC318-7447-6865-F5E2-F0FB62A92477}"/>
              </a:ext>
            </a:extLst>
          </p:cNvPr>
          <p:cNvSpPr>
            <a:spLocks noGrp="1"/>
          </p:cNvSpPr>
          <p:nvPr>
            <p:ph idx="1"/>
          </p:nvPr>
        </p:nvSpPr>
        <p:spPr/>
        <p:txBody>
          <a:bodyPr/>
          <a:lstStyle/>
          <a:p>
            <a:r>
              <a:rPr lang="en-US"/>
              <a:t>Project Manager: Evan Cloutier</a:t>
            </a:r>
          </a:p>
          <a:p>
            <a:pPr lvl="1"/>
            <a:r>
              <a:rPr lang="en-US"/>
              <a:t>Developing a project plan/timeline, delegating tasks, finalizing documents, communicating with advisors, and assisting team members when needed. </a:t>
            </a:r>
          </a:p>
          <a:p>
            <a:pPr marL="457200" lvl="1" indent="0">
              <a:buNone/>
            </a:pPr>
            <a:endParaRPr lang="en-US"/>
          </a:p>
          <a:p>
            <a:r>
              <a:rPr lang="en-US"/>
              <a:t>PCB Design Engineer: Landon Hicks</a:t>
            </a:r>
          </a:p>
          <a:p>
            <a:pPr lvl="1"/>
            <a:r>
              <a:rPr lang="en-US"/>
              <a:t>Design the physical circuit card, including the circuits themselves (when appropriate), their placement and routing.</a:t>
            </a:r>
          </a:p>
          <a:p>
            <a:endParaRPr lang="en-US"/>
          </a:p>
        </p:txBody>
      </p:sp>
      <p:sp>
        <p:nvSpPr>
          <p:cNvPr id="3" name="Footer Placeholder 2">
            <a:extLst>
              <a:ext uri="{FF2B5EF4-FFF2-40B4-BE49-F238E27FC236}">
                <a16:creationId xmlns:a16="http://schemas.microsoft.com/office/drawing/2014/main" id="{97430A69-E4D6-413C-3149-D00E69726C16}"/>
              </a:ext>
            </a:extLst>
          </p:cNvPr>
          <p:cNvSpPr>
            <a:spLocks noGrp="1"/>
          </p:cNvSpPr>
          <p:nvPr>
            <p:ph type="ftr" sz="quarter" idx="11"/>
          </p:nvPr>
        </p:nvSpPr>
        <p:spPr/>
        <p:txBody>
          <a:bodyPr/>
          <a:lstStyle/>
          <a:p>
            <a:r>
              <a:rPr lang="en-US"/>
              <a:t>Evan Cloutier</a:t>
            </a:r>
          </a:p>
        </p:txBody>
      </p:sp>
      <p:sp>
        <p:nvSpPr>
          <p:cNvPr id="4" name="Slide Number Placeholder 3">
            <a:extLst>
              <a:ext uri="{FF2B5EF4-FFF2-40B4-BE49-F238E27FC236}">
                <a16:creationId xmlns:a16="http://schemas.microsoft.com/office/drawing/2014/main" id="{D2C2C13C-DAE5-BD1F-054A-8C4D6C1B84A5}"/>
              </a:ext>
            </a:extLst>
          </p:cNvPr>
          <p:cNvSpPr>
            <a:spLocks noGrp="1"/>
          </p:cNvSpPr>
          <p:nvPr>
            <p:ph type="sldNum" sz="quarter" idx="12"/>
          </p:nvPr>
        </p:nvSpPr>
        <p:spPr/>
        <p:txBody>
          <a:bodyPr/>
          <a:lstStyle/>
          <a:p>
            <a:fld id="{A5AEF524-62EC-C340-82A1-9F47B6C43E55}" type="slidenum">
              <a:rPr lang="en-US" smtClean="0"/>
              <a:t>9</a:t>
            </a:fld>
            <a:endParaRPr lang="en-US"/>
          </a:p>
        </p:txBody>
      </p:sp>
      <p:sp>
        <p:nvSpPr>
          <p:cNvPr id="5" name="Title 4">
            <a:extLst>
              <a:ext uri="{FF2B5EF4-FFF2-40B4-BE49-F238E27FC236}">
                <a16:creationId xmlns:a16="http://schemas.microsoft.com/office/drawing/2014/main" id="{CACFEF08-24E2-505F-0BF8-2316A96F270E}"/>
              </a:ext>
            </a:extLst>
          </p:cNvPr>
          <p:cNvSpPr>
            <a:spLocks noGrp="1"/>
          </p:cNvSpPr>
          <p:nvPr>
            <p:ph type="title"/>
          </p:nvPr>
        </p:nvSpPr>
        <p:spPr/>
        <p:txBody>
          <a:bodyPr/>
          <a:lstStyle/>
          <a:p>
            <a:r>
              <a:rPr lang="en-US"/>
              <a:t>Project Management</a:t>
            </a:r>
          </a:p>
        </p:txBody>
      </p:sp>
    </p:spTree>
    <p:extLst>
      <p:ext uri="{BB962C8B-B14F-4D97-AF65-F5344CB8AC3E}">
        <p14:creationId xmlns:p14="http://schemas.microsoft.com/office/powerpoint/2010/main" val="4166611009"/>
      </p:ext>
    </p:extLst>
  </p:cSld>
  <p:clrMapOvr>
    <a:masterClrMapping/>
  </p:clrMapOvr>
</p:sld>
</file>

<file path=ppt/theme/theme1.xml><?xml version="1.0" encoding="utf-8"?>
<a:theme xmlns:a="http://schemas.openxmlformats.org/drawingml/2006/main" name="Garnet with Logo">
  <a:themeElements>
    <a:clrScheme name="College of Engineering Colors">
      <a:dk1>
        <a:sysClr val="windowText" lastClr="000000"/>
      </a:dk1>
      <a:lt1>
        <a:sysClr val="window" lastClr="FFFFFF"/>
      </a:lt1>
      <a:dk2>
        <a:srgbClr val="782F40"/>
      </a:dk2>
      <a:lt2>
        <a:srgbClr val="EE7624"/>
      </a:lt2>
      <a:accent1>
        <a:srgbClr val="003B6F"/>
      </a:accent1>
      <a:accent2>
        <a:srgbClr val="CE0058"/>
      </a:accent2>
      <a:accent3>
        <a:srgbClr val="48929B"/>
      </a:accent3>
      <a:accent4>
        <a:srgbClr val="FBEC5D"/>
      </a:accent4>
      <a:accent5>
        <a:srgbClr val="682860"/>
      </a:accent5>
      <a:accent6>
        <a:srgbClr val="40E0D0"/>
      </a:accent6>
      <a:hlink>
        <a:srgbClr val="0563C1"/>
      </a:hlink>
      <a:folHlink>
        <a:srgbClr val="979797"/>
      </a:folHlink>
    </a:clrScheme>
    <a:fontScheme name="College of Engineering">
      <a:majorFont>
        <a:latin typeface="Arial Black"/>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381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oE Template  -  Read-Only" id="{7B7E9424-F46B-4F19-AD1B-6712256A0D7E}" vid="{51B4F056-0B62-4A14-AE22-586CC079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d5af2a6-7674-4fe3-81c4-4fd2582c87c7">
      <Terms xmlns="http://schemas.microsoft.com/office/infopath/2007/PartnerControls"/>
    </lcf76f155ced4ddcb4097134ff3c332f>
    <TaxCatchAll xmlns="2be3124e-c586-4d46-af67-9d1b408b0ee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E27F95C26CED41876764786B537B38" ma:contentTypeVersion="10" ma:contentTypeDescription="Create a new document." ma:contentTypeScope="" ma:versionID="bdae6777563b3b59eff5353cd32fa1b5">
  <xsd:schema xmlns:xsd="http://www.w3.org/2001/XMLSchema" xmlns:xs="http://www.w3.org/2001/XMLSchema" xmlns:p="http://schemas.microsoft.com/office/2006/metadata/properties" xmlns:ns2="1d5af2a6-7674-4fe3-81c4-4fd2582c87c7" xmlns:ns3="2be3124e-c586-4d46-af67-9d1b408b0ee9" targetNamespace="http://schemas.microsoft.com/office/2006/metadata/properties" ma:root="true" ma:fieldsID="ae2ff85b684a182c95c7c35a2ef329f6" ns2:_="" ns3:_="">
    <xsd:import namespace="1d5af2a6-7674-4fe3-81c4-4fd2582c87c7"/>
    <xsd:import namespace="2be3124e-c586-4d46-af67-9d1b408b0ee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5af2a6-7674-4fe3-81c4-4fd2582c87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43b83bf-5a34-45d0-bf74-ccf9241540c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e3124e-c586-4d46-af67-9d1b408b0ee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701f8a2-9750-4476-b8b6-6603f325645c}" ma:internalName="TaxCatchAll" ma:showField="CatchAllData" ma:web="2be3124e-c586-4d46-af67-9d1b408b0ee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555544-C8E2-4DA3-A2EF-CC556CE8DC7E}">
  <ds:schemaRefs>
    <ds:schemaRef ds:uri="1d5af2a6-7674-4fe3-81c4-4fd2582c87c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D961B77-2DFB-493A-9161-1A72C312BABE}"/>
</file>

<file path=customXml/itemProps3.xml><?xml version="1.0" encoding="utf-8"?>
<ds:datastoreItem xmlns:ds="http://schemas.openxmlformats.org/officeDocument/2006/customXml" ds:itemID="{6409C944-1085-4E2D-9C91-1F9D4A6A5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CoE Template</Template>
  <Application>Microsoft Office PowerPoint</Application>
  <PresentationFormat>Widescreen</PresentationFormat>
  <Slides>35</Slides>
  <Notes>6</Notes>
  <HiddenSlides>14</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Garnet with Logo</vt:lpstr>
      <vt:lpstr>Multi-sensor unified data collection for responsive astronaut biometrics</vt:lpstr>
      <vt:lpstr>Team Introductions</vt:lpstr>
      <vt:lpstr>Sponsor and Advisors</vt:lpstr>
      <vt:lpstr>Original Project Scope</vt:lpstr>
      <vt:lpstr>Project Scope</vt:lpstr>
      <vt:lpstr>Stakeholders &amp; Applications</vt:lpstr>
      <vt:lpstr>Customer Needs</vt:lpstr>
      <vt:lpstr>Technical Challenges</vt:lpstr>
      <vt:lpstr>Project Management</vt:lpstr>
      <vt:lpstr>Project Management</vt:lpstr>
      <vt:lpstr>Project Management</vt:lpstr>
      <vt:lpstr>Project Background</vt:lpstr>
      <vt:lpstr>IMUs + MCUs + RS422</vt:lpstr>
      <vt:lpstr>RFID (Radio-Frequency Identification)</vt:lpstr>
      <vt:lpstr>Functional Decomposition</vt:lpstr>
      <vt:lpstr>Next Steps for Fall…</vt:lpstr>
      <vt:lpstr>Thank You! Questions?</vt:lpstr>
      <vt:lpstr>Backup Slides</vt:lpstr>
      <vt:lpstr>High-Level Design</vt:lpstr>
      <vt:lpstr>PowerPoint Presentation</vt:lpstr>
      <vt:lpstr>Slide Headline</vt:lpstr>
      <vt:lpstr>Slide Headline</vt:lpstr>
      <vt:lpstr>Slide Headline</vt:lpstr>
      <vt:lpstr>Slide Headline</vt:lpstr>
      <vt:lpstr>PowerPoint Presentation</vt:lpstr>
      <vt:lpstr>College of Engineering Color Palette</vt:lpstr>
      <vt:lpstr>Accent Color Palette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Jerris Hooker</dc:creator>
  <cp:revision>15</cp:revision>
  <dcterms:created xsi:type="dcterms:W3CDTF">2023-10-12T14:12:52Z</dcterms:created>
  <dcterms:modified xsi:type="dcterms:W3CDTF">2023-12-01T00:31:03Z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0x01010044E27F95C26CED41876764786B537B38</vt:lpwstr>
  </property>
</Properties>
</file>